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5"/>
  </p:sldMasterIdLst>
  <p:notesMasterIdLst>
    <p:notesMasterId r:id="rId40"/>
  </p:notesMasterIdLst>
  <p:handoutMasterIdLst>
    <p:handoutMasterId r:id="rId41"/>
  </p:handoutMasterIdLst>
  <p:sldIdLst>
    <p:sldId id="300" r:id="rId6"/>
    <p:sldId id="318" r:id="rId7"/>
    <p:sldId id="319" r:id="rId8"/>
    <p:sldId id="320" r:id="rId9"/>
    <p:sldId id="321" r:id="rId10"/>
    <p:sldId id="322" r:id="rId11"/>
    <p:sldId id="323" r:id="rId12"/>
    <p:sldId id="324" r:id="rId13"/>
    <p:sldId id="325" r:id="rId14"/>
    <p:sldId id="326" r:id="rId15"/>
    <p:sldId id="327" r:id="rId16"/>
    <p:sldId id="328" r:id="rId17"/>
    <p:sldId id="329" r:id="rId18"/>
    <p:sldId id="330" r:id="rId19"/>
    <p:sldId id="331" r:id="rId20"/>
    <p:sldId id="332" r:id="rId21"/>
    <p:sldId id="333" r:id="rId22"/>
    <p:sldId id="334" r:id="rId23"/>
    <p:sldId id="350" r:id="rId24"/>
    <p:sldId id="335" r:id="rId25"/>
    <p:sldId id="336" r:id="rId26"/>
    <p:sldId id="337" r:id="rId27"/>
    <p:sldId id="338" r:id="rId28"/>
    <p:sldId id="339" r:id="rId29"/>
    <p:sldId id="340" r:id="rId30"/>
    <p:sldId id="341" r:id="rId31"/>
    <p:sldId id="342" r:id="rId32"/>
    <p:sldId id="343" r:id="rId33"/>
    <p:sldId id="344" r:id="rId34"/>
    <p:sldId id="345" r:id="rId35"/>
    <p:sldId id="346" r:id="rId36"/>
    <p:sldId id="347" r:id="rId37"/>
    <p:sldId id="348" r:id="rId38"/>
    <p:sldId id="349" r:id="rId39"/>
  </p:sldIdLst>
  <p:sldSz cx="12192000" cy="6858000"/>
  <p:notesSz cx="6858000" cy="9144000"/>
  <p:defaultTextStyle>
    <a:defPPr>
      <a:defRPr lang="en-GB"/>
    </a:defPPr>
    <a:lvl1pPr algn="ctr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ctr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ctr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ctr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ctr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294F"/>
    <a:srgbClr val="1F1750"/>
    <a:srgbClr val="000000"/>
    <a:srgbClr val="32B44C"/>
    <a:srgbClr val="82BE42"/>
    <a:srgbClr val="222544"/>
    <a:srgbClr val="83BF40"/>
    <a:srgbClr val="84BE43"/>
    <a:srgbClr val="FFC816"/>
    <a:srgbClr val="375B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9F1AB02-3EBB-4D9F-BE86-4B2624CABCD6}" v="47" dt="2020-12-18T16:14:50.26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16" autoAdjust="0"/>
    <p:restoredTop sz="88202" autoAdjust="0"/>
  </p:normalViewPr>
  <p:slideViewPr>
    <p:cSldViewPr snapToGrid="0">
      <p:cViewPr varScale="1">
        <p:scale>
          <a:sx n="80" d="100"/>
          <a:sy n="80" d="100"/>
        </p:scale>
        <p:origin x="738" y="8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presProps" Target="pres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theme" Target="theme/theme1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530225" y="280988"/>
            <a:ext cx="24415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l">
              <a:defRPr sz="10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249238"/>
            <a:ext cx="2413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defRPr sz="10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542925" y="8686800"/>
            <a:ext cx="49164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l">
              <a:defRPr sz="1000" smtClean="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551488" y="8686800"/>
            <a:ext cx="7572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defRPr sz="1000" smtClean="0"/>
            </a:lvl1pPr>
          </a:lstStyle>
          <a:p>
            <a:pPr>
              <a:defRPr/>
            </a:pPr>
            <a:fld id="{A1A83D07-A50A-44B5-8806-6068B0E8E140}" type="slidenum">
              <a:rPr lang="en-US"/>
              <a:pPr>
                <a:defRPr/>
              </a:pPr>
              <a:t>‹#›</a:t>
            </a:fld>
            <a:endParaRPr lang="en-US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49155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914400" y="152400"/>
            <a:ext cx="3276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l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267200" y="152400"/>
            <a:ext cx="1752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defRPr sz="10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524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3789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914400" y="8686800"/>
            <a:ext cx="4191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l">
              <a:defRPr sz="10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789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334000" y="8686800"/>
            <a:ext cx="609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defRPr sz="1000" smtClean="0"/>
            </a:lvl1pPr>
          </a:lstStyle>
          <a:p>
            <a:pPr>
              <a:defRPr/>
            </a:pPr>
            <a:fld id="{8E5B38DD-995D-4B1F-96CD-CBCB1E085883}" type="slidenum">
              <a:rPr lang="en-US"/>
              <a:pPr>
                <a:defRPr/>
              </a:pPr>
              <a:t>‹#›</a:t>
            </a:fld>
            <a:endParaRPr lang="en-US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251110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E5B38DD-995D-4B1F-96CD-CBCB1E085883}" type="slidenum">
              <a:rPr lang="en-US" smtClean="0"/>
              <a:pPr>
                <a:defRPr/>
              </a:pPr>
              <a:t>17</a:t>
            </a:fld>
            <a:endParaRPr lang="en-US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37601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Photo</a:t>
            </a:r>
            <a:r>
              <a:rPr lang="en-GB" baseline="0" dirty="0"/>
              <a:t> credit: </a:t>
            </a:r>
            <a:r>
              <a:rPr lang="en-GB" baseline="0" dirty="0" err="1"/>
              <a:t>Zinyange</a:t>
            </a:r>
            <a:r>
              <a:rPr lang="en-GB" baseline="0" dirty="0"/>
              <a:t> </a:t>
            </a:r>
            <a:r>
              <a:rPr lang="en-GB" baseline="0" dirty="0" err="1"/>
              <a:t>Autony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E5B38DD-995D-4B1F-96CD-CBCB1E085883}" type="slidenum">
              <a:rPr lang="en-US" smtClean="0"/>
              <a:pPr>
                <a:defRPr/>
              </a:pPr>
              <a:t>19</a:t>
            </a:fld>
            <a:endParaRPr lang="en-US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42889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1814ECBA-5EBD-46ED-A356-ACB9912AEB7E}"/>
              </a:ext>
            </a:extLst>
          </p:cNvPr>
          <p:cNvSpPr/>
          <p:nvPr userDrawn="1"/>
        </p:nvSpPr>
        <p:spPr>
          <a:xfrm>
            <a:off x="0" y="903249"/>
            <a:ext cx="12192000" cy="45719"/>
          </a:xfrm>
          <a:prstGeom prst="rect">
            <a:avLst/>
          </a:prstGeom>
          <a:solidFill>
            <a:srgbClr val="A5C4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CAC7432-0AE4-499C-822D-BFD203DDDF1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166" y="330117"/>
            <a:ext cx="2460536" cy="24839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9CDE2C47-DB3D-4458-B0B7-FD3A2733B273}"/>
              </a:ext>
            </a:extLst>
          </p:cNvPr>
          <p:cNvSpPr/>
          <p:nvPr userDrawn="1"/>
        </p:nvSpPr>
        <p:spPr bwMode="auto">
          <a:xfrm>
            <a:off x="0" y="948968"/>
            <a:ext cx="12192000" cy="5909032"/>
          </a:xfrm>
          <a:prstGeom prst="rect">
            <a:avLst/>
          </a:prstGeom>
          <a:solidFill>
            <a:srgbClr val="20294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5134" y="1"/>
            <a:ext cx="10469033" cy="1533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5134" y="1533526"/>
            <a:ext cx="10469033" cy="44862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5134" y="1"/>
            <a:ext cx="10469033" cy="1533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55134" y="1533526"/>
            <a:ext cx="5132917" cy="448627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1251" y="1533526"/>
            <a:ext cx="5132916" cy="448627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5134" y="1"/>
            <a:ext cx="10469033" cy="1533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5134" y="1"/>
            <a:ext cx="10469033" cy="1533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5134" y="1533526"/>
            <a:ext cx="10469033" cy="448627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07967" y="0"/>
            <a:ext cx="2616200" cy="6019800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5134" y="0"/>
            <a:ext cx="7649633" cy="60198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44733F3D-B108-4C7E-B041-251899FE9C9E}"/>
              </a:ext>
            </a:extLst>
          </p:cNvPr>
          <p:cNvSpPr/>
          <p:nvPr userDrawn="1"/>
        </p:nvSpPr>
        <p:spPr>
          <a:xfrm>
            <a:off x="0" y="903249"/>
            <a:ext cx="12192000" cy="45719"/>
          </a:xfrm>
          <a:prstGeom prst="rect">
            <a:avLst/>
          </a:prstGeom>
          <a:solidFill>
            <a:srgbClr val="A5C4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4050E6D-938F-4F83-B372-4E8E056987F2}"/>
              </a:ext>
            </a:extLst>
          </p:cNvPr>
          <p:cNvSpPr/>
          <p:nvPr userDrawn="1"/>
        </p:nvSpPr>
        <p:spPr bwMode="auto">
          <a:xfrm>
            <a:off x="0" y="948968"/>
            <a:ext cx="12192000" cy="5909032"/>
          </a:xfrm>
          <a:prstGeom prst="rect">
            <a:avLst/>
          </a:prstGeom>
          <a:solidFill>
            <a:srgbClr val="20294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E45A832-24E6-4AB4-B4AE-3A007DEB882B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166" y="330117"/>
            <a:ext cx="2460536" cy="24839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400">
          <a:solidFill>
            <a:srgbClr val="0070AD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400">
          <a:solidFill>
            <a:srgbClr val="0070AD"/>
          </a:solidFill>
          <a:latin typeface="Verdana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400">
          <a:solidFill>
            <a:srgbClr val="0070AD"/>
          </a:solidFill>
          <a:latin typeface="Verdana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400">
          <a:solidFill>
            <a:srgbClr val="0070AD"/>
          </a:solidFill>
          <a:latin typeface="Verdana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400">
          <a:solidFill>
            <a:srgbClr val="0070AD"/>
          </a:solidFill>
          <a:latin typeface="Verdan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400">
          <a:solidFill>
            <a:srgbClr val="0070AD"/>
          </a:solidFill>
          <a:latin typeface="Verdan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400">
          <a:solidFill>
            <a:srgbClr val="0070AD"/>
          </a:solidFill>
          <a:latin typeface="Verdan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400">
          <a:solidFill>
            <a:srgbClr val="0070AD"/>
          </a:solidFill>
          <a:latin typeface="Verdan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400">
          <a:solidFill>
            <a:srgbClr val="0070AD"/>
          </a:solidFill>
          <a:latin typeface="Verdana" pitchFamily="34" charset="0"/>
        </a:defRPr>
      </a:lvl9pPr>
    </p:titleStyle>
    <p:bodyStyle>
      <a:lvl1pPr marL="287338" indent="-287338" algn="l" rtl="0" eaLnBrk="1" fontAlgn="base" hangingPunct="1">
        <a:spcBef>
          <a:spcPct val="0"/>
        </a:spcBef>
        <a:spcAft>
          <a:spcPct val="50000"/>
        </a:spcAft>
        <a:buClr>
          <a:srgbClr val="AACB2A"/>
        </a:buClr>
        <a:buFont typeface="Times" charset="0"/>
        <a:buChar char="•"/>
        <a:defRPr sz="2200">
          <a:solidFill>
            <a:srgbClr val="000000"/>
          </a:solidFill>
          <a:latin typeface="+mn-lt"/>
          <a:ea typeface="+mn-ea"/>
          <a:cs typeface="+mn-cs"/>
        </a:defRPr>
      </a:lvl1pPr>
      <a:lvl2pPr marL="763588" indent="-285750" algn="l" rtl="0" eaLnBrk="1" fontAlgn="base" hangingPunct="1">
        <a:spcBef>
          <a:spcPct val="0"/>
        </a:spcBef>
        <a:spcAft>
          <a:spcPct val="50000"/>
        </a:spcAft>
        <a:buClr>
          <a:srgbClr val="AACB2A"/>
        </a:buClr>
        <a:buChar char="–"/>
        <a:defRPr sz="2200">
          <a:solidFill>
            <a:srgbClr val="000000"/>
          </a:solidFill>
          <a:latin typeface="+mn-lt"/>
        </a:defRPr>
      </a:lvl2pPr>
      <a:lvl3pPr marL="1182688" indent="-228600" algn="l" rtl="0" eaLnBrk="1" fontAlgn="base" hangingPunct="1">
        <a:spcBef>
          <a:spcPct val="0"/>
        </a:spcBef>
        <a:spcAft>
          <a:spcPct val="50000"/>
        </a:spcAft>
        <a:defRPr sz="2200">
          <a:solidFill>
            <a:srgbClr val="000000"/>
          </a:solidFill>
          <a:latin typeface="+mn-lt"/>
        </a:defRPr>
      </a:lvl3pPr>
      <a:lvl4pPr marL="1601788" indent="-228600" algn="l" rtl="0" eaLnBrk="1" fontAlgn="base" hangingPunct="1">
        <a:spcBef>
          <a:spcPct val="0"/>
        </a:spcBef>
        <a:spcAft>
          <a:spcPct val="50000"/>
        </a:spcAft>
        <a:defRPr sz="2200">
          <a:solidFill>
            <a:srgbClr val="000000"/>
          </a:solidFill>
          <a:latin typeface="+mn-lt"/>
        </a:defRPr>
      </a:lvl4pPr>
      <a:lvl5pPr marL="2020888" indent="-228600" algn="l" rtl="0" eaLnBrk="1" fontAlgn="base" hangingPunct="1">
        <a:spcBef>
          <a:spcPct val="0"/>
        </a:spcBef>
        <a:spcAft>
          <a:spcPct val="50000"/>
        </a:spcAft>
        <a:defRPr sz="2200">
          <a:solidFill>
            <a:srgbClr val="000000"/>
          </a:solidFill>
          <a:latin typeface="+mn-lt"/>
        </a:defRPr>
      </a:lvl5pPr>
      <a:lvl6pPr marL="2478088" indent="-228600" algn="l" rtl="0" eaLnBrk="1" fontAlgn="base" hangingPunct="1">
        <a:spcBef>
          <a:spcPct val="0"/>
        </a:spcBef>
        <a:spcAft>
          <a:spcPct val="50000"/>
        </a:spcAft>
        <a:defRPr sz="2200">
          <a:solidFill>
            <a:srgbClr val="000000"/>
          </a:solidFill>
          <a:latin typeface="+mn-lt"/>
        </a:defRPr>
      </a:lvl6pPr>
      <a:lvl7pPr marL="2935288" indent="-228600" algn="l" rtl="0" eaLnBrk="1" fontAlgn="base" hangingPunct="1">
        <a:spcBef>
          <a:spcPct val="0"/>
        </a:spcBef>
        <a:spcAft>
          <a:spcPct val="50000"/>
        </a:spcAft>
        <a:defRPr sz="2200">
          <a:solidFill>
            <a:srgbClr val="000000"/>
          </a:solidFill>
          <a:latin typeface="+mn-lt"/>
        </a:defRPr>
      </a:lvl7pPr>
      <a:lvl8pPr marL="3392488" indent="-228600" algn="l" rtl="0" eaLnBrk="1" fontAlgn="base" hangingPunct="1">
        <a:spcBef>
          <a:spcPct val="0"/>
        </a:spcBef>
        <a:spcAft>
          <a:spcPct val="50000"/>
        </a:spcAft>
        <a:defRPr sz="2200">
          <a:solidFill>
            <a:srgbClr val="000000"/>
          </a:solidFill>
          <a:latin typeface="+mn-lt"/>
        </a:defRPr>
      </a:lvl8pPr>
      <a:lvl9pPr marL="3849688" indent="-228600" algn="l" rtl="0" eaLnBrk="1" fontAlgn="base" hangingPunct="1">
        <a:spcBef>
          <a:spcPct val="0"/>
        </a:spcBef>
        <a:spcAft>
          <a:spcPct val="50000"/>
        </a:spcAft>
        <a:defRPr sz="2200">
          <a:solidFill>
            <a:srgbClr val="00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13" Type="http://schemas.openxmlformats.org/officeDocument/2006/relationships/slide" Target="slide10.xml"/><Relationship Id="rId18" Type="http://schemas.openxmlformats.org/officeDocument/2006/relationships/slide" Target="slide15.xml"/><Relationship Id="rId26" Type="http://schemas.openxmlformats.org/officeDocument/2006/relationships/slide" Target="slide18.xml"/><Relationship Id="rId3" Type="http://schemas.openxmlformats.org/officeDocument/2006/relationships/slide" Target="slide26.xml"/><Relationship Id="rId21" Type="http://schemas.openxmlformats.org/officeDocument/2006/relationships/slide" Target="slide16.xml"/><Relationship Id="rId34" Type="http://schemas.openxmlformats.org/officeDocument/2006/relationships/slide" Target="slide33.xml"/><Relationship Id="rId7" Type="http://schemas.openxmlformats.org/officeDocument/2006/relationships/slide" Target="slide4.xml"/><Relationship Id="rId12" Type="http://schemas.openxmlformats.org/officeDocument/2006/relationships/slide" Target="slide9.xml"/><Relationship Id="rId17" Type="http://schemas.openxmlformats.org/officeDocument/2006/relationships/slide" Target="slide14.xml"/><Relationship Id="rId25" Type="http://schemas.openxmlformats.org/officeDocument/2006/relationships/slide" Target="slide27.xml"/><Relationship Id="rId33" Type="http://schemas.openxmlformats.org/officeDocument/2006/relationships/slide" Target="slide32.xml"/><Relationship Id="rId2" Type="http://schemas.openxmlformats.org/officeDocument/2006/relationships/slide" Target="slide30.xml"/><Relationship Id="rId16" Type="http://schemas.openxmlformats.org/officeDocument/2006/relationships/slide" Target="slide13.xml"/><Relationship Id="rId20" Type="http://schemas.openxmlformats.org/officeDocument/2006/relationships/slide" Target="slide25.xml"/><Relationship Id="rId29" Type="http://schemas.openxmlformats.org/officeDocument/2006/relationships/slide" Target="slide24.xml"/><Relationship Id="rId1" Type="http://schemas.openxmlformats.org/officeDocument/2006/relationships/slideLayout" Target="../slideLayouts/slideLayout1.xml"/><Relationship Id="rId6" Type="http://schemas.openxmlformats.org/officeDocument/2006/relationships/slide" Target="slide3.xml"/><Relationship Id="rId11" Type="http://schemas.openxmlformats.org/officeDocument/2006/relationships/slide" Target="slide8.xml"/><Relationship Id="rId24" Type="http://schemas.openxmlformats.org/officeDocument/2006/relationships/slide" Target="slide22.xml"/><Relationship Id="rId32" Type="http://schemas.openxmlformats.org/officeDocument/2006/relationships/slide" Target="slide31.xml"/><Relationship Id="rId5" Type="http://schemas.openxmlformats.org/officeDocument/2006/relationships/slide" Target="slide2.xml"/><Relationship Id="rId15" Type="http://schemas.openxmlformats.org/officeDocument/2006/relationships/slide" Target="slide12.xml"/><Relationship Id="rId23" Type="http://schemas.openxmlformats.org/officeDocument/2006/relationships/slide" Target="slide21.xml"/><Relationship Id="rId28" Type="http://schemas.openxmlformats.org/officeDocument/2006/relationships/slide" Target="slide23.xml"/><Relationship Id="rId36" Type="http://schemas.openxmlformats.org/officeDocument/2006/relationships/image" Target="../media/image3.png"/><Relationship Id="rId10" Type="http://schemas.openxmlformats.org/officeDocument/2006/relationships/slide" Target="slide7.xml"/><Relationship Id="rId19" Type="http://schemas.openxmlformats.org/officeDocument/2006/relationships/slide" Target="slide20.xml"/><Relationship Id="rId31" Type="http://schemas.openxmlformats.org/officeDocument/2006/relationships/slide" Target="slide29.xml"/><Relationship Id="rId4" Type="http://schemas.openxmlformats.org/officeDocument/2006/relationships/image" Target="../media/image2.jpeg"/><Relationship Id="rId9" Type="http://schemas.openxmlformats.org/officeDocument/2006/relationships/slide" Target="slide6.xml"/><Relationship Id="rId14" Type="http://schemas.openxmlformats.org/officeDocument/2006/relationships/slide" Target="slide11.xml"/><Relationship Id="rId22" Type="http://schemas.openxmlformats.org/officeDocument/2006/relationships/slide" Target="slide17.xml"/><Relationship Id="rId27" Type="http://schemas.openxmlformats.org/officeDocument/2006/relationships/slide" Target="slide19.xml"/><Relationship Id="rId30" Type="http://schemas.openxmlformats.org/officeDocument/2006/relationships/slide" Target="slide28.xml"/><Relationship Id="rId35" Type="http://schemas.openxmlformats.org/officeDocument/2006/relationships/slide" Target="slide3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hyperlink" Target="http://cafod.org.uk/Education/Primary-schools/Lent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cafod.org.uk/primary/lent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8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KHCR-5gf9to" TargetMode="External"/><Relationship Id="rId6" Type="http://schemas.openxmlformats.org/officeDocument/2006/relationships/image" Target="../media/image14.svg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s://cafod.org.uk/Education/Primary-teaching-resources/Fairtrade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sv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7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svg"/><Relationship Id="rId5" Type="http://schemas.openxmlformats.org/officeDocument/2006/relationships/image" Target="../media/image11.png"/><Relationship Id="rId4" Type="http://schemas.openxmlformats.org/officeDocument/2006/relationships/hyperlink" Target="cafod.org.uk/primary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hyperlink" Target="https://www.cafod.org.uk/schoolstogether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4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cafod.org.uk/Education/Primary-schools/Lent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XI50nAPurZs" TargetMode="External"/><Relationship Id="rId6" Type="http://schemas.openxmlformats.org/officeDocument/2006/relationships/image" Target="../media/image14.svg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7" Type="http://schemas.openxmlformats.org/officeDocument/2006/relationships/image" Target="../media/image21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svg"/><Relationship Id="rId5" Type="http://schemas.openxmlformats.org/officeDocument/2006/relationships/image" Target="../media/image11.png"/><Relationship Id="rId4" Type="http://schemas.openxmlformats.org/officeDocument/2006/relationships/hyperlink" Target="https://cafod.org.uk/Education/Primary-teaching-resources/Lent-resources-for-children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sv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sv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14.png"/><Relationship Id="rId7" Type="http://schemas.openxmlformats.org/officeDocument/2006/relationships/hyperlink" Target="cafod.org.uk/primary/lent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svg"/><Relationship Id="rId5" Type="http://schemas.openxmlformats.org/officeDocument/2006/relationships/image" Target="../media/image11.png"/><Relationship Id="rId4" Type="http://schemas.openxmlformats.org/officeDocument/2006/relationships/image" Target="../media/image18.svg"/><Relationship Id="rId9" Type="http://schemas.openxmlformats.org/officeDocument/2006/relationships/image" Target="../media/image2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UoEyJT-Rkjo?feature=oembed" TargetMode="External"/><Relationship Id="rId4" Type="http://schemas.openxmlformats.org/officeDocument/2006/relationships/image" Target="../media/image3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sv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svg"/></Relationships>
</file>

<file path=ppt/slides/_rels/slide23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8.svg"/><Relationship Id="rId7" Type="http://schemas.openxmlformats.org/officeDocument/2006/relationships/image" Target="../media/image3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hyperlink" Target="cafod.org.uk/primary/lent" TargetMode="External"/><Relationship Id="rId5" Type="http://schemas.openxmlformats.org/officeDocument/2006/relationships/image" Target="../media/image14.svg"/><Relationship Id="rId4" Type="http://schemas.openxmlformats.org/officeDocument/2006/relationships/image" Target="../media/image1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WAfyRM7ziUY?feature=oembed" TargetMode="External"/><Relationship Id="rId5" Type="http://schemas.openxmlformats.org/officeDocument/2006/relationships/image" Target="../media/image34.jpeg"/><Relationship Id="rId4" Type="http://schemas.openxmlformats.org/officeDocument/2006/relationships/image" Target="../media/image14.sv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sv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sv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14.png"/><Relationship Id="rId7" Type="http://schemas.openxmlformats.org/officeDocument/2006/relationships/image" Target="../media/image36.png"/><Relationship Id="rId2" Type="http://schemas.openxmlformats.org/officeDocument/2006/relationships/hyperlink" Target="cafod.org.uk/primary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1" Type="http://schemas.openxmlformats.org/officeDocument/2006/relationships/image" Target="../media/image38.png"/><Relationship Id="rId5" Type="http://schemas.openxmlformats.org/officeDocument/2006/relationships/image" Target="../media/image16.png"/><Relationship Id="rId10" Type="http://schemas.openxmlformats.org/officeDocument/2006/relationships/image" Target="../media/image37.png"/><Relationship Id="rId4" Type="http://schemas.openxmlformats.org/officeDocument/2006/relationships/image" Target="../media/image18.svg"/><Relationship Id="rId9" Type="http://schemas.openxmlformats.org/officeDocument/2006/relationships/image" Target="../media/image2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s://cafod.org.uk/Media/Files/Resources/Primary/Resource-collection-files/Annunciation-resources" TargetMode="External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svg"/><Relationship Id="rId4" Type="http://schemas.openxmlformats.org/officeDocument/2006/relationships/image" Target="../media/image1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KHCR-5gf9to?feature=oembed" TargetMode="External"/><Relationship Id="rId5" Type="http://schemas.openxmlformats.org/officeDocument/2006/relationships/image" Target="../media/image40.jpeg"/><Relationship Id="rId4" Type="http://schemas.openxmlformats.org/officeDocument/2006/relationships/image" Target="../media/image14.sv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sv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sv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sv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Rectangle 144">
            <a:hlinkClick r:id="rId2" action="ppaction://hlinksldjump"/>
            <a:extLst>
              <a:ext uri="{FF2B5EF4-FFF2-40B4-BE49-F238E27FC236}">
                <a16:creationId xmlns:a16="http://schemas.microsoft.com/office/drawing/2014/main" id="{804086EE-1237-4D38-8845-271C650D79A9}"/>
              </a:ext>
            </a:extLst>
          </p:cNvPr>
          <p:cNvSpPr/>
          <p:nvPr/>
        </p:nvSpPr>
        <p:spPr bwMode="auto">
          <a:xfrm>
            <a:off x="1623243" y="6032954"/>
            <a:ext cx="900065" cy="78394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141" name="Rectangle 140">
            <a:hlinkClick r:id="rId3" action="ppaction://hlinksldjump"/>
            <a:extLst>
              <a:ext uri="{FF2B5EF4-FFF2-40B4-BE49-F238E27FC236}">
                <a16:creationId xmlns:a16="http://schemas.microsoft.com/office/drawing/2014/main" id="{741A26A3-67F3-4D24-8130-60335671BEE9}"/>
              </a:ext>
            </a:extLst>
          </p:cNvPr>
          <p:cNvSpPr/>
          <p:nvPr/>
        </p:nvSpPr>
        <p:spPr bwMode="auto">
          <a:xfrm>
            <a:off x="3358583" y="5186290"/>
            <a:ext cx="900065" cy="78394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pic>
        <p:nvPicPr>
          <p:cNvPr id="88" name="Picture 87">
            <a:extLst>
              <a:ext uri="{FF2B5EF4-FFF2-40B4-BE49-F238E27FC236}">
                <a16:creationId xmlns:a16="http://schemas.microsoft.com/office/drawing/2014/main" id="{CD183031-F4DA-45B8-A247-5E2B17AB7A9E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38" t="7839" r="54435" b="84548"/>
          <a:stretch/>
        </p:blipFill>
        <p:spPr>
          <a:xfrm>
            <a:off x="8646805" y="1993142"/>
            <a:ext cx="622315" cy="616744"/>
          </a:xfrm>
          <a:prstGeom prst="ellipse">
            <a:avLst/>
          </a:prstGeom>
        </p:spPr>
      </p:pic>
      <p:pic>
        <p:nvPicPr>
          <p:cNvPr id="89" name="Picture 88">
            <a:extLst>
              <a:ext uri="{FF2B5EF4-FFF2-40B4-BE49-F238E27FC236}">
                <a16:creationId xmlns:a16="http://schemas.microsoft.com/office/drawing/2014/main" id="{18486AF8-47AF-4D15-B42A-8E57D854E028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38" t="7839" r="54435" b="84548"/>
          <a:stretch/>
        </p:blipFill>
        <p:spPr>
          <a:xfrm>
            <a:off x="6972934" y="1992966"/>
            <a:ext cx="622315" cy="616744"/>
          </a:xfrm>
          <a:prstGeom prst="ellipse">
            <a:avLst/>
          </a:prstGeom>
        </p:spPr>
      </p:pic>
      <p:pic>
        <p:nvPicPr>
          <p:cNvPr id="90" name="Picture 89">
            <a:extLst>
              <a:ext uri="{FF2B5EF4-FFF2-40B4-BE49-F238E27FC236}">
                <a16:creationId xmlns:a16="http://schemas.microsoft.com/office/drawing/2014/main" id="{D3C326C7-EB37-421D-AB96-B105CE32E74F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38" t="7839" r="54435" b="84548"/>
          <a:stretch/>
        </p:blipFill>
        <p:spPr>
          <a:xfrm>
            <a:off x="5240003" y="1992966"/>
            <a:ext cx="622315" cy="616744"/>
          </a:xfrm>
          <a:prstGeom prst="ellipse">
            <a:avLst/>
          </a:prstGeom>
        </p:spPr>
      </p:pic>
      <p:pic>
        <p:nvPicPr>
          <p:cNvPr id="91" name="Picture 90">
            <a:extLst>
              <a:ext uri="{FF2B5EF4-FFF2-40B4-BE49-F238E27FC236}">
                <a16:creationId xmlns:a16="http://schemas.microsoft.com/office/drawing/2014/main" id="{0759ED83-D671-4417-BE33-9B4C39224459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38" t="7839" r="54435" b="84548"/>
          <a:stretch/>
        </p:blipFill>
        <p:spPr>
          <a:xfrm>
            <a:off x="3512853" y="2003310"/>
            <a:ext cx="622315" cy="616744"/>
          </a:xfrm>
          <a:prstGeom prst="ellipse">
            <a:avLst/>
          </a:prstGeom>
        </p:spPr>
      </p:pic>
      <p:pic>
        <p:nvPicPr>
          <p:cNvPr id="92" name="Picture 91">
            <a:extLst>
              <a:ext uri="{FF2B5EF4-FFF2-40B4-BE49-F238E27FC236}">
                <a16:creationId xmlns:a16="http://schemas.microsoft.com/office/drawing/2014/main" id="{513FE526-6956-4EF0-A268-7C0C37AC1EF4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38" t="7839" r="54435" b="84548"/>
          <a:stretch/>
        </p:blipFill>
        <p:spPr>
          <a:xfrm>
            <a:off x="1800702" y="1995043"/>
            <a:ext cx="622315" cy="616744"/>
          </a:xfrm>
          <a:prstGeom prst="ellipse">
            <a:avLst/>
          </a:prstGeom>
        </p:spPr>
      </p:pic>
      <p:pic>
        <p:nvPicPr>
          <p:cNvPr id="93" name="Picture 92">
            <a:extLst>
              <a:ext uri="{FF2B5EF4-FFF2-40B4-BE49-F238E27FC236}">
                <a16:creationId xmlns:a16="http://schemas.microsoft.com/office/drawing/2014/main" id="{0ECBC9C8-6708-4870-8B74-286130225CD2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38" t="7839" r="54435" b="84548"/>
          <a:stretch/>
        </p:blipFill>
        <p:spPr>
          <a:xfrm>
            <a:off x="1801380" y="2829626"/>
            <a:ext cx="622315" cy="616744"/>
          </a:xfrm>
          <a:prstGeom prst="ellipse">
            <a:avLst/>
          </a:prstGeom>
        </p:spPr>
      </p:pic>
      <p:pic>
        <p:nvPicPr>
          <p:cNvPr id="94" name="Picture 93">
            <a:extLst>
              <a:ext uri="{FF2B5EF4-FFF2-40B4-BE49-F238E27FC236}">
                <a16:creationId xmlns:a16="http://schemas.microsoft.com/office/drawing/2014/main" id="{089CEE67-C977-40AF-8E8C-CF773FEB5E39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38" t="7839" r="54435" b="84548"/>
          <a:stretch/>
        </p:blipFill>
        <p:spPr>
          <a:xfrm>
            <a:off x="3512652" y="2830379"/>
            <a:ext cx="622315" cy="616744"/>
          </a:xfrm>
          <a:prstGeom prst="ellipse">
            <a:avLst/>
          </a:prstGeom>
        </p:spPr>
      </p:pic>
      <p:pic>
        <p:nvPicPr>
          <p:cNvPr id="95" name="Picture 94">
            <a:extLst>
              <a:ext uri="{FF2B5EF4-FFF2-40B4-BE49-F238E27FC236}">
                <a16:creationId xmlns:a16="http://schemas.microsoft.com/office/drawing/2014/main" id="{1E0925E7-984C-4F48-A042-F31179B1A74A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38" t="7839" r="54435" b="84548"/>
          <a:stretch/>
        </p:blipFill>
        <p:spPr>
          <a:xfrm>
            <a:off x="5243028" y="2828898"/>
            <a:ext cx="622315" cy="616744"/>
          </a:xfrm>
          <a:prstGeom prst="ellipse">
            <a:avLst/>
          </a:prstGeom>
        </p:spPr>
      </p:pic>
      <p:pic>
        <p:nvPicPr>
          <p:cNvPr id="96" name="Picture 95">
            <a:extLst>
              <a:ext uri="{FF2B5EF4-FFF2-40B4-BE49-F238E27FC236}">
                <a16:creationId xmlns:a16="http://schemas.microsoft.com/office/drawing/2014/main" id="{D2D36CB2-D6DB-425A-88B1-83E0E81BBF88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38" t="7839" r="54435" b="84548"/>
          <a:stretch/>
        </p:blipFill>
        <p:spPr>
          <a:xfrm>
            <a:off x="6972933" y="2829732"/>
            <a:ext cx="622315" cy="616744"/>
          </a:xfrm>
          <a:prstGeom prst="ellipse">
            <a:avLst/>
          </a:prstGeom>
        </p:spPr>
      </p:pic>
      <p:pic>
        <p:nvPicPr>
          <p:cNvPr id="97" name="Picture 96">
            <a:extLst>
              <a:ext uri="{FF2B5EF4-FFF2-40B4-BE49-F238E27FC236}">
                <a16:creationId xmlns:a16="http://schemas.microsoft.com/office/drawing/2014/main" id="{91EEB2F9-CA2C-4079-8A8C-735029C0CA80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38" t="7839" r="54435" b="84548"/>
          <a:stretch/>
        </p:blipFill>
        <p:spPr>
          <a:xfrm>
            <a:off x="8643495" y="2830273"/>
            <a:ext cx="622315" cy="616744"/>
          </a:xfrm>
          <a:prstGeom prst="ellipse">
            <a:avLst/>
          </a:prstGeom>
        </p:spPr>
      </p:pic>
      <p:pic>
        <p:nvPicPr>
          <p:cNvPr id="98" name="Picture 97">
            <a:extLst>
              <a:ext uri="{FF2B5EF4-FFF2-40B4-BE49-F238E27FC236}">
                <a16:creationId xmlns:a16="http://schemas.microsoft.com/office/drawing/2014/main" id="{C3187779-6488-4D72-B4C4-8978B3258B80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38" t="7839" r="54435" b="84548"/>
          <a:stretch/>
        </p:blipFill>
        <p:spPr>
          <a:xfrm>
            <a:off x="8646767" y="3648002"/>
            <a:ext cx="622315" cy="616744"/>
          </a:xfrm>
          <a:prstGeom prst="ellipse">
            <a:avLst/>
          </a:prstGeom>
        </p:spPr>
      </p:pic>
      <p:pic>
        <p:nvPicPr>
          <p:cNvPr id="99" name="Picture 98">
            <a:extLst>
              <a:ext uri="{FF2B5EF4-FFF2-40B4-BE49-F238E27FC236}">
                <a16:creationId xmlns:a16="http://schemas.microsoft.com/office/drawing/2014/main" id="{816DA57E-65D0-4AB5-88B8-638DB3C76EE3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38" t="7839" r="54435" b="84548"/>
          <a:stretch/>
        </p:blipFill>
        <p:spPr>
          <a:xfrm>
            <a:off x="6972933" y="3650366"/>
            <a:ext cx="622315" cy="616744"/>
          </a:xfrm>
          <a:prstGeom prst="ellipse">
            <a:avLst/>
          </a:prstGeom>
        </p:spPr>
      </p:pic>
      <p:pic>
        <p:nvPicPr>
          <p:cNvPr id="100" name="Picture 99">
            <a:extLst>
              <a:ext uri="{FF2B5EF4-FFF2-40B4-BE49-F238E27FC236}">
                <a16:creationId xmlns:a16="http://schemas.microsoft.com/office/drawing/2014/main" id="{5F8DAD11-A1DC-4FED-BAE9-6E6005BF30F0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38" t="7839" r="54435" b="84548"/>
          <a:stretch/>
        </p:blipFill>
        <p:spPr>
          <a:xfrm>
            <a:off x="5240003" y="3650542"/>
            <a:ext cx="622315" cy="616744"/>
          </a:xfrm>
          <a:prstGeom prst="ellipse">
            <a:avLst/>
          </a:prstGeom>
        </p:spPr>
      </p:pic>
      <p:pic>
        <p:nvPicPr>
          <p:cNvPr id="101" name="Picture 100">
            <a:extLst>
              <a:ext uri="{FF2B5EF4-FFF2-40B4-BE49-F238E27FC236}">
                <a16:creationId xmlns:a16="http://schemas.microsoft.com/office/drawing/2014/main" id="{5E4896EA-2198-45B3-A35B-88F6B6D75927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38" t="7839" r="54435" b="84548"/>
          <a:stretch/>
        </p:blipFill>
        <p:spPr>
          <a:xfrm>
            <a:off x="3512853" y="3646333"/>
            <a:ext cx="622315" cy="616744"/>
          </a:xfrm>
          <a:prstGeom prst="ellipse">
            <a:avLst/>
          </a:prstGeom>
        </p:spPr>
      </p:pic>
      <p:pic>
        <p:nvPicPr>
          <p:cNvPr id="102" name="Picture 101">
            <a:extLst>
              <a:ext uri="{FF2B5EF4-FFF2-40B4-BE49-F238E27FC236}">
                <a16:creationId xmlns:a16="http://schemas.microsoft.com/office/drawing/2014/main" id="{7E0FD551-6EF5-4664-A250-E4B0529613CE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38" t="7839" r="54435" b="84548"/>
          <a:stretch/>
        </p:blipFill>
        <p:spPr>
          <a:xfrm>
            <a:off x="1801379" y="3650542"/>
            <a:ext cx="622315" cy="616744"/>
          </a:xfrm>
          <a:prstGeom prst="ellipse">
            <a:avLst/>
          </a:prstGeom>
        </p:spPr>
      </p:pic>
      <p:pic>
        <p:nvPicPr>
          <p:cNvPr id="103" name="Picture 102">
            <a:extLst>
              <a:ext uri="{FF2B5EF4-FFF2-40B4-BE49-F238E27FC236}">
                <a16:creationId xmlns:a16="http://schemas.microsoft.com/office/drawing/2014/main" id="{2DAF1F64-9C78-4752-B8A2-75A03B0A153A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38" t="7839" r="54435" b="84548"/>
          <a:stretch/>
        </p:blipFill>
        <p:spPr>
          <a:xfrm>
            <a:off x="1798234" y="4447025"/>
            <a:ext cx="622315" cy="616744"/>
          </a:xfrm>
          <a:prstGeom prst="ellipse">
            <a:avLst/>
          </a:prstGeom>
        </p:spPr>
      </p:pic>
      <p:pic>
        <p:nvPicPr>
          <p:cNvPr id="104" name="Picture 103">
            <a:extLst>
              <a:ext uri="{FF2B5EF4-FFF2-40B4-BE49-F238E27FC236}">
                <a16:creationId xmlns:a16="http://schemas.microsoft.com/office/drawing/2014/main" id="{BC4B6FBD-D12C-44FC-A1E7-E908C221C460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38" t="7839" r="54435" b="84548"/>
          <a:stretch/>
        </p:blipFill>
        <p:spPr>
          <a:xfrm>
            <a:off x="3512853" y="4453366"/>
            <a:ext cx="622315" cy="616744"/>
          </a:xfrm>
          <a:prstGeom prst="ellipse">
            <a:avLst/>
          </a:prstGeom>
        </p:spPr>
      </p:pic>
      <p:pic>
        <p:nvPicPr>
          <p:cNvPr id="105" name="Picture 104">
            <a:extLst>
              <a:ext uri="{FF2B5EF4-FFF2-40B4-BE49-F238E27FC236}">
                <a16:creationId xmlns:a16="http://schemas.microsoft.com/office/drawing/2014/main" id="{C3A24770-32A0-4B60-9030-844D73FB0E1F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38" t="7839" r="54435" b="84548"/>
          <a:stretch/>
        </p:blipFill>
        <p:spPr>
          <a:xfrm>
            <a:off x="5246110" y="4460986"/>
            <a:ext cx="622315" cy="616744"/>
          </a:xfrm>
          <a:prstGeom prst="ellipse">
            <a:avLst/>
          </a:prstGeom>
        </p:spPr>
      </p:pic>
      <p:pic>
        <p:nvPicPr>
          <p:cNvPr id="106" name="Picture 105">
            <a:extLst>
              <a:ext uri="{FF2B5EF4-FFF2-40B4-BE49-F238E27FC236}">
                <a16:creationId xmlns:a16="http://schemas.microsoft.com/office/drawing/2014/main" id="{8901BAD9-EB6C-4F9C-858F-E02ED2323A88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38" t="7839" r="54435" b="84548"/>
          <a:stretch/>
        </p:blipFill>
        <p:spPr>
          <a:xfrm>
            <a:off x="6980084" y="4455109"/>
            <a:ext cx="622315" cy="616744"/>
          </a:xfrm>
          <a:prstGeom prst="ellipse">
            <a:avLst/>
          </a:prstGeom>
        </p:spPr>
      </p:pic>
      <p:pic>
        <p:nvPicPr>
          <p:cNvPr id="107" name="Picture 106">
            <a:extLst>
              <a:ext uri="{FF2B5EF4-FFF2-40B4-BE49-F238E27FC236}">
                <a16:creationId xmlns:a16="http://schemas.microsoft.com/office/drawing/2014/main" id="{36FB699C-4D6A-4FC5-A244-95420F68D4D6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38" t="7839" r="54435" b="84548"/>
          <a:stretch/>
        </p:blipFill>
        <p:spPr>
          <a:xfrm>
            <a:off x="8646810" y="4454645"/>
            <a:ext cx="622315" cy="616744"/>
          </a:xfrm>
          <a:prstGeom prst="ellipse">
            <a:avLst/>
          </a:prstGeom>
        </p:spPr>
      </p:pic>
      <p:pic>
        <p:nvPicPr>
          <p:cNvPr id="108" name="Picture 107">
            <a:extLst>
              <a:ext uri="{FF2B5EF4-FFF2-40B4-BE49-F238E27FC236}">
                <a16:creationId xmlns:a16="http://schemas.microsoft.com/office/drawing/2014/main" id="{03E63D8B-F846-4898-BDD0-5C99A47D37C9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38" t="7839" r="54435" b="84548"/>
          <a:stretch/>
        </p:blipFill>
        <p:spPr>
          <a:xfrm>
            <a:off x="8646873" y="5303557"/>
            <a:ext cx="622315" cy="616744"/>
          </a:xfrm>
          <a:prstGeom prst="ellipse">
            <a:avLst/>
          </a:prstGeom>
        </p:spPr>
      </p:pic>
      <p:pic>
        <p:nvPicPr>
          <p:cNvPr id="109" name="Picture 108">
            <a:extLst>
              <a:ext uri="{FF2B5EF4-FFF2-40B4-BE49-F238E27FC236}">
                <a16:creationId xmlns:a16="http://schemas.microsoft.com/office/drawing/2014/main" id="{5DB22F67-910D-4371-8C0F-E0EED7969C40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38" t="7839" r="54435" b="84548"/>
          <a:stretch/>
        </p:blipFill>
        <p:spPr>
          <a:xfrm>
            <a:off x="6981369" y="5307225"/>
            <a:ext cx="622315" cy="616744"/>
          </a:xfrm>
          <a:prstGeom prst="ellipse">
            <a:avLst/>
          </a:prstGeom>
        </p:spPr>
      </p:pic>
      <p:pic>
        <p:nvPicPr>
          <p:cNvPr id="110" name="Picture 109">
            <a:extLst>
              <a:ext uri="{FF2B5EF4-FFF2-40B4-BE49-F238E27FC236}">
                <a16:creationId xmlns:a16="http://schemas.microsoft.com/office/drawing/2014/main" id="{25D5F043-A32A-4EB5-AD13-FCD247CA9FE2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38" t="7839" r="54435" b="84548"/>
          <a:stretch/>
        </p:blipFill>
        <p:spPr>
          <a:xfrm>
            <a:off x="5241476" y="5304448"/>
            <a:ext cx="622315" cy="616744"/>
          </a:xfrm>
          <a:prstGeom prst="ellipse">
            <a:avLst/>
          </a:prstGeom>
        </p:spPr>
      </p:pic>
      <p:pic>
        <p:nvPicPr>
          <p:cNvPr id="111" name="Picture 110">
            <a:extLst>
              <a:ext uri="{FF2B5EF4-FFF2-40B4-BE49-F238E27FC236}">
                <a16:creationId xmlns:a16="http://schemas.microsoft.com/office/drawing/2014/main" id="{536887CA-B8FC-4DA2-A1E9-F0A10A487567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38" t="7839" r="54435" b="84548"/>
          <a:stretch/>
        </p:blipFill>
        <p:spPr>
          <a:xfrm>
            <a:off x="3512596" y="5303751"/>
            <a:ext cx="622315" cy="616744"/>
          </a:xfrm>
          <a:prstGeom prst="ellipse">
            <a:avLst/>
          </a:prstGeom>
        </p:spPr>
      </p:pic>
      <p:pic>
        <p:nvPicPr>
          <p:cNvPr id="112" name="Picture 111">
            <a:extLst>
              <a:ext uri="{FF2B5EF4-FFF2-40B4-BE49-F238E27FC236}">
                <a16:creationId xmlns:a16="http://schemas.microsoft.com/office/drawing/2014/main" id="{69A96532-9F06-425D-BE26-FD083FEAFADE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38" t="7839" r="54435" b="84548"/>
          <a:stretch/>
        </p:blipFill>
        <p:spPr>
          <a:xfrm>
            <a:off x="1803252" y="5304448"/>
            <a:ext cx="622315" cy="616744"/>
          </a:xfrm>
          <a:prstGeom prst="ellipse">
            <a:avLst/>
          </a:prstGeom>
        </p:spPr>
      </p:pic>
      <p:pic>
        <p:nvPicPr>
          <p:cNvPr id="113" name="Picture 112">
            <a:extLst>
              <a:ext uri="{FF2B5EF4-FFF2-40B4-BE49-F238E27FC236}">
                <a16:creationId xmlns:a16="http://schemas.microsoft.com/office/drawing/2014/main" id="{3D679E3C-C871-42AA-8430-242955E9F7AF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38" t="7839" r="54435" b="84548"/>
          <a:stretch/>
        </p:blipFill>
        <p:spPr>
          <a:xfrm>
            <a:off x="1798234" y="6130491"/>
            <a:ext cx="622315" cy="616744"/>
          </a:xfrm>
          <a:prstGeom prst="ellipse">
            <a:avLst/>
          </a:prstGeom>
        </p:spPr>
      </p:pic>
      <p:pic>
        <p:nvPicPr>
          <p:cNvPr id="114" name="Picture 113">
            <a:extLst>
              <a:ext uri="{FF2B5EF4-FFF2-40B4-BE49-F238E27FC236}">
                <a16:creationId xmlns:a16="http://schemas.microsoft.com/office/drawing/2014/main" id="{AE1BA7CB-29A7-4929-86CC-A5EDDDBDC557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38" t="7839" r="54435" b="84548"/>
          <a:stretch/>
        </p:blipFill>
        <p:spPr>
          <a:xfrm>
            <a:off x="3505744" y="6136483"/>
            <a:ext cx="622315" cy="616744"/>
          </a:xfrm>
          <a:prstGeom prst="ellipse">
            <a:avLst/>
          </a:prstGeom>
        </p:spPr>
      </p:pic>
      <p:pic>
        <p:nvPicPr>
          <p:cNvPr id="115" name="Picture 114">
            <a:extLst>
              <a:ext uri="{FF2B5EF4-FFF2-40B4-BE49-F238E27FC236}">
                <a16:creationId xmlns:a16="http://schemas.microsoft.com/office/drawing/2014/main" id="{E2AE2979-68E4-43EA-AE3F-D6C41CD3D8C3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38" t="7839" r="54435" b="84548"/>
          <a:stretch/>
        </p:blipFill>
        <p:spPr>
          <a:xfrm>
            <a:off x="5240002" y="6131793"/>
            <a:ext cx="622315" cy="616744"/>
          </a:xfrm>
          <a:prstGeom prst="ellipse">
            <a:avLst/>
          </a:prstGeom>
        </p:spPr>
      </p:pic>
      <p:pic>
        <p:nvPicPr>
          <p:cNvPr id="116" name="Picture 115">
            <a:extLst>
              <a:ext uri="{FF2B5EF4-FFF2-40B4-BE49-F238E27FC236}">
                <a16:creationId xmlns:a16="http://schemas.microsoft.com/office/drawing/2014/main" id="{137EB5E6-35C0-4405-82B4-21E6A4EB13F9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38" t="7839" r="54435" b="84548"/>
          <a:stretch/>
        </p:blipFill>
        <p:spPr>
          <a:xfrm>
            <a:off x="6972932" y="6140024"/>
            <a:ext cx="622315" cy="616744"/>
          </a:xfrm>
          <a:prstGeom prst="ellipse">
            <a:avLst/>
          </a:prstGeom>
        </p:spPr>
      </p:pic>
      <p:pic>
        <p:nvPicPr>
          <p:cNvPr id="117" name="Picture 116">
            <a:extLst>
              <a:ext uri="{FF2B5EF4-FFF2-40B4-BE49-F238E27FC236}">
                <a16:creationId xmlns:a16="http://schemas.microsoft.com/office/drawing/2014/main" id="{F47EC105-9EF3-45E2-A3E2-0962BC94E9AA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38" t="7839" r="54435" b="84548"/>
          <a:stretch/>
        </p:blipFill>
        <p:spPr>
          <a:xfrm>
            <a:off x="8649248" y="6139413"/>
            <a:ext cx="622315" cy="616744"/>
          </a:xfrm>
          <a:prstGeom prst="ellipse">
            <a:avLst/>
          </a:prstGeom>
        </p:spPr>
      </p:pic>
      <p:pic>
        <p:nvPicPr>
          <p:cNvPr id="87" name="Picture 86">
            <a:extLst>
              <a:ext uri="{FF2B5EF4-FFF2-40B4-BE49-F238E27FC236}">
                <a16:creationId xmlns:a16="http://schemas.microsoft.com/office/drawing/2014/main" id="{E6113A49-EC90-47A0-815B-FB7860A4C0CC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38" t="7839" r="54435" b="84548"/>
          <a:stretch/>
        </p:blipFill>
        <p:spPr>
          <a:xfrm>
            <a:off x="8649893" y="1149187"/>
            <a:ext cx="622315" cy="616744"/>
          </a:xfrm>
          <a:prstGeom prst="ellipse">
            <a:avLst/>
          </a:prstGeom>
        </p:spPr>
      </p:pic>
      <p:pic>
        <p:nvPicPr>
          <p:cNvPr id="86" name="Picture 85">
            <a:extLst>
              <a:ext uri="{FF2B5EF4-FFF2-40B4-BE49-F238E27FC236}">
                <a16:creationId xmlns:a16="http://schemas.microsoft.com/office/drawing/2014/main" id="{C506F6E5-9EC2-455F-9D80-19E69959B26C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38" t="7839" r="54435" b="84548"/>
          <a:stretch/>
        </p:blipFill>
        <p:spPr>
          <a:xfrm>
            <a:off x="6981370" y="1147354"/>
            <a:ext cx="622315" cy="616744"/>
          </a:xfrm>
          <a:prstGeom prst="ellipse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676EBDC-5778-48E5-AA1C-C84E82D4FAD0}"/>
              </a:ext>
            </a:extLst>
          </p:cNvPr>
          <p:cNvSpPr txBox="1"/>
          <p:nvPr/>
        </p:nvSpPr>
        <p:spPr>
          <a:xfrm>
            <a:off x="3644900" y="101600"/>
            <a:ext cx="4902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0000"/>
                </a:solidFill>
                <a:latin typeface="Montserrat Alternates" panose="00000500000000000000" pitchFamily="2" charset="0"/>
                <a:cs typeface="Segoe UI" panose="020B0502040204020203" pitchFamily="34" charset="0"/>
              </a:rPr>
              <a:t>Lent Calendar 2021</a:t>
            </a:r>
            <a:endParaRPr lang="en-GB" sz="3600" b="1" dirty="0">
              <a:solidFill>
                <a:srgbClr val="000000"/>
              </a:solidFill>
              <a:latin typeface="Montserrat Alternates" panose="00000500000000000000" pitchFamily="2" charset="0"/>
              <a:cs typeface="Segoe UI" panose="020B0502040204020203" pitchFamily="34" charset="0"/>
            </a:endParaRPr>
          </a:p>
        </p:txBody>
      </p:sp>
      <p:pic>
        <p:nvPicPr>
          <p:cNvPr id="80" name="Picture 79">
            <a:extLst>
              <a:ext uri="{FF2B5EF4-FFF2-40B4-BE49-F238E27FC236}">
                <a16:creationId xmlns:a16="http://schemas.microsoft.com/office/drawing/2014/main" id="{A1E186EC-63F2-4D70-9D02-8D4EEAD50823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38" t="7839" r="54435" b="84548"/>
          <a:stretch/>
        </p:blipFill>
        <p:spPr>
          <a:xfrm>
            <a:off x="5240003" y="1146810"/>
            <a:ext cx="622315" cy="616744"/>
          </a:xfrm>
          <a:prstGeom prst="ellipse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BAA47A4-9B5E-4AB5-A000-B1146501FAFA}"/>
              </a:ext>
            </a:extLst>
          </p:cNvPr>
          <p:cNvSpPr txBox="1"/>
          <p:nvPr/>
        </p:nvSpPr>
        <p:spPr>
          <a:xfrm>
            <a:off x="5167012" y="1176715"/>
            <a:ext cx="768296" cy="562630"/>
          </a:xfrm>
          <a:prstGeom prst="ellipse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22544"/>
                </a:solidFill>
                <a:latin typeface="Arial Black" panose="020B0A04020102020204" pitchFamily="34" charset="0"/>
              </a:rPr>
              <a:t>17</a:t>
            </a:r>
            <a:endParaRPr lang="en-GB" sz="1200" dirty="0">
              <a:solidFill>
                <a:srgbClr val="222544"/>
              </a:solidFill>
              <a:latin typeface="Arial Black" panose="020B0A04020102020204" pitchFamily="34" charset="0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14DED458-8474-43AB-92DA-C54DB9F98479}"/>
              </a:ext>
            </a:extLst>
          </p:cNvPr>
          <p:cNvSpPr txBox="1"/>
          <p:nvPr/>
        </p:nvSpPr>
        <p:spPr>
          <a:xfrm>
            <a:off x="6986195" y="1264422"/>
            <a:ext cx="6223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22544"/>
                </a:solidFill>
                <a:latin typeface="Arial Black" panose="020B0A04020102020204" pitchFamily="34" charset="0"/>
              </a:rPr>
              <a:t>18</a:t>
            </a:r>
            <a:endParaRPr lang="en-GB" sz="1200" dirty="0">
              <a:solidFill>
                <a:srgbClr val="222544"/>
              </a:solidFill>
              <a:latin typeface="Arial Black" panose="020B0A04020102020204" pitchFamily="34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C543D549-9879-4E65-BF2F-CF6CBE1D0D7F}"/>
              </a:ext>
            </a:extLst>
          </p:cNvPr>
          <p:cNvSpPr txBox="1"/>
          <p:nvPr/>
        </p:nvSpPr>
        <p:spPr>
          <a:xfrm>
            <a:off x="8649887" y="1278555"/>
            <a:ext cx="6223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22544"/>
                </a:solidFill>
                <a:latin typeface="Arial Black" panose="020B0A04020102020204" pitchFamily="34" charset="0"/>
              </a:rPr>
              <a:t>19</a:t>
            </a:r>
            <a:endParaRPr lang="en-GB" sz="1200" dirty="0">
              <a:solidFill>
                <a:srgbClr val="222544"/>
              </a:solidFill>
              <a:latin typeface="Arial Black" panose="020B0A04020102020204" pitchFamily="34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E829E96-42F2-4EB7-9DCC-68212DDDD492}"/>
              </a:ext>
            </a:extLst>
          </p:cNvPr>
          <p:cNvSpPr txBox="1"/>
          <p:nvPr/>
        </p:nvSpPr>
        <p:spPr>
          <a:xfrm>
            <a:off x="3506442" y="2113983"/>
            <a:ext cx="6223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22544"/>
                </a:solidFill>
                <a:latin typeface="Arial Black" panose="020B0A04020102020204" pitchFamily="34" charset="0"/>
              </a:rPr>
              <a:t>23</a:t>
            </a:r>
            <a:endParaRPr lang="en-GB" sz="1200" dirty="0">
              <a:solidFill>
                <a:srgbClr val="222544"/>
              </a:solidFill>
              <a:latin typeface="Arial Black" panose="020B0A04020102020204" pitchFamily="34" charset="0"/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43F058D3-7637-4166-A09F-DCE6995F14A7}"/>
              </a:ext>
            </a:extLst>
          </p:cNvPr>
          <p:cNvSpPr txBox="1"/>
          <p:nvPr/>
        </p:nvSpPr>
        <p:spPr>
          <a:xfrm>
            <a:off x="5220947" y="2105969"/>
            <a:ext cx="6223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22544"/>
                </a:solidFill>
                <a:latin typeface="Arial Black" panose="020B0A04020102020204" pitchFamily="34" charset="0"/>
              </a:rPr>
              <a:t>24</a:t>
            </a:r>
            <a:endParaRPr lang="en-GB" sz="1200" dirty="0">
              <a:solidFill>
                <a:srgbClr val="222544"/>
              </a:solidFill>
              <a:latin typeface="Arial Black" panose="020B0A04020102020204" pitchFamily="34" charset="0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9B41635C-CCE3-414D-8EFA-537DD648B4C5}"/>
              </a:ext>
            </a:extLst>
          </p:cNvPr>
          <p:cNvSpPr txBox="1"/>
          <p:nvPr/>
        </p:nvSpPr>
        <p:spPr>
          <a:xfrm>
            <a:off x="6957945" y="2105289"/>
            <a:ext cx="6223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22544"/>
                </a:solidFill>
                <a:latin typeface="Arial Black" panose="020B0A04020102020204" pitchFamily="34" charset="0"/>
              </a:rPr>
              <a:t>25</a:t>
            </a:r>
            <a:endParaRPr lang="en-GB" sz="1200" dirty="0">
              <a:solidFill>
                <a:srgbClr val="222544"/>
              </a:solidFill>
              <a:latin typeface="Arial Black" panose="020B0A04020102020204" pitchFamily="34" charset="0"/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343D3F68-EC1F-46A2-AE53-A0E9113ED72B}"/>
              </a:ext>
            </a:extLst>
          </p:cNvPr>
          <p:cNvSpPr txBox="1"/>
          <p:nvPr/>
        </p:nvSpPr>
        <p:spPr>
          <a:xfrm>
            <a:off x="8640459" y="2098194"/>
            <a:ext cx="6223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22544"/>
                </a:solidFill>
                <a:latin typeface="Arial Black" panose="020B0A04020102020204" pitchFamily="34" charset="0"/>
              </a:rPr>
              <a:t>26</a:t>
            </a:r>
            <a:endParaRPr lang="en-GB" sz="1200" dirty="0">
              <a:solidFill>
                <a:srgbClr val="222544"/>
              </a:solidFill>
              <a:latin typeface="Arial Black" panose="020B0A04020102020204" pitchFamily="34" charset="0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CDF6C9C5-6011-48EF-8B02-5111B320D638}"/>
              </a:ext>
            </a:extLst>
          </p:cNvPr>
          <p:cNvSpPr txBox="1"/>
          <p:nvPr/>
        </p:nvSpPr>
        <p:spPr>
          <a:xfrm>
            <a:off x="1788681" y="2932577"/>
            <a:ext cx="6223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22544"/>
                </a:solidFill>
                <a:latin typeface="Arial Black" panose="020B0A04020102020204" pitchFamily="34" charset="0"/>
              </a:rPr>
              <a:t>1</a:t>
            </a:r>
            <a:endParaRPr lang="en-GB" sz="1200" dirty="0">
              <a:solidFill>
                <a:srgbClr val="222544"/>
              </a:solidFill>
              <a:latin typeface="Arial Black" panose="020B0A04020102020204" pitchFamily="34" charset="0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B58372FF-A745-482F-84CA-B7A770A8C760}"/>
              </a:ext>
            </a:extLst>
          </p:cNvPr>
          <p:cNvSpPr txBox="1"/>
          <p:nvPr/>
        </p:nvSpPr>
        <p:spPr>
          <a:xfrm>
            <a:off x="3503169" y="2940575"/>
            <a:ext cx="6223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22544"/>
                </a:solidFill>
                <a:latin typeface="Arial Black" panose="020B0A04020102020204" pitchFamily="34" charset="0"/>
              </a:rPr>
              <a:t>2</a:t>
            </a:r>
            <a:endParaRPr lang="en-GB" sz="1200" dirty="0">
              <a:solidFill>
                <a:srgbClr val="222544"/>
              </a:solidFill>
              <a:latin typeface="Arial Black" panose="020B0A04020102020204" pitchFamily="34" charset="0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94CA83D4-C07E-4090-949C-31A988C4E5F8}"/>
              </a:ext>
            </a:extLst>
          </p:cNvPr>
          <p:cNvSpPr txBox="1"/>
          <p:nvPr/>
        </p:nvSpPr>
        <p:spPr>
          <a:xfrm>
            <a:off x="5224031" y="2952989"/>
            <a:ext cx="6223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22544"/>
                </a:solidFill>
                <a:latin typeface="Arial Black" panose="020B0A04020102020204" pitchFamily="34" charset="0"/>
              </a:rPr>
              <a:t>3</a:t>
            </a:r>
            <a:endParaRPr lang="en-GB" sz="1200" dirty="0">
              <a:solidFill>
                <a:srgbClr val="222544"/>
              </a:solidFill>
              <a:latin typeface="Arial Black" panose="020B0A04020102020204" pitchFamily="34" charset="0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3748D440-B580-44C1-923E-FB8B3760D1E4}"/>
              </a:ext>
            </a:extLst>
          </p:cNvPr>
          <p:cNvSpPr txBox="1"/>
          <p:nvPr/>
        </p:nvSpPr>
        <p:spPr>
          <a:xfrm>
            <a:off x="6967340" y="2944834"/>
            <a:ext cx="6223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22544"/>
                </a:solidFill>
                <a:latin typeface="Arial Black" panose="020B0A04020102020204" pitchFamily="34" charset="0"/>
              </a:rPr>
              <a:t>4</a:t>
            </a:r>
            <a:endParaRPr lang="en-GB" sz="1200" dirty="0">
              <a:solidFill>
                <a:srgbClr val="222544"/>
              </a:solidFill>
              <a:latin typeface="Arial Black" panose="020B0A04020102020204" pitchFamily="34" charset="0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8D4FE9D7-2928-4C34-80E8-C2420097CD9B}"/>
              </a:ext>
            </a:extLst>
          </p:cNvPr>
          <p:cNvSpPr txBox="1"/>
          <p:nvPr/>
        </p:nvSpPr>
        <p:spPr>
          <a:xfrm>
            <a:off x="8630843" y="2933120"/>
            <a:ext cx="6223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22544"/>
                </a:solidFill>
                <a:latin typeface="Arial Black" panose="020B0A04020102020204" pitchFamily="34" charset="0"/>
              </a:rPr>
              <a:t>5</a:t>
            </a:r>
            <a:endParaRPr lang="en-GB" sz="1200" dirty="0">
              <a:solidFill>
                <a:srgbClr val="222544"/>
              </a:solidFill>
              <a:latin typeface="Arial Black" panose="020B0A04020102020204" pitchFamily="34" charset="0"/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D216A5CA-E6CD-4C6F-883C-23113422713D}"/>
              </a:ext>
            </a:extLst>
          </p:cNvPr>
          <p:cNvSpPr txBox="1"/>
          <p:nvPr/>
        </p:nvSpPr>
        <p:spPr>
          <a:xfrm>
            <a:off x="1775998" y="3762243"/>
            <a:ext cx="6223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22544"/>
                </a:solidFill>
                <a:latin typeface="Arial Black" panose="020B0A04020102020204" pitchFamily="34" charset="0"/>
              </a:rPr>
              <a:t>8</a:t>
            </a:r>
            <a:endParaRPr lang="en-GB" sz="1200" dirty="0">
              <a:solidFill>
                <a:srgbClr val="222544"/>
              </a:solidFill>
              <a:latin typeface="Arial Black" panose="020B0A04020102020204" pitchFamily="34" charset="0"/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80D6A656-154A-45DA-A93E-443F9EB7A993}"/>
              </a:ext>
            </a:extLst>
          </p:cNvPr>
          <p:cNvSpPr txBox="1"/>
          <p:nvPr/>
        </p:nvSpPr>
        <p:spPr>
          <a:xfrm>
            <a:off x="3506456" y="3764180"/>
            <a:ext cx="6223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22544"/>
                </a:solidFill>
                <a:latin typeface="Arial Black" panose="020B0A04020102020204" pitchFamily="34" charset="0"/>
              </a:rPr>
              <a:t>9</a:t>
            </a:r>
            <a:endParaRPr lang="en-GB" sz="1200" dirty="0">
              <a:solidFill>
                <a:srgbClr val="222544"/>
              </a:solidFill>
              <a:latin typeface="Arial Black" panose="020B0A04020102020204" pitchFamily="34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D4A706D4-7633-44C5-A850-DD213E2FAD48}"/>
              </a:ext>
            </a:extLst>
          </p:cNvPr>
          <p:cNvSpPr txBox="1"/>
          <p:nvPr/>
        </p:nvSpPr>
        <p:spPr>
          <a:xfrm>
            <a:off x="5233662" y="3765103"/>
            <a:ext cx="6223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22544"/>
                </a:solidFill>
                <a:latin typeface="Arial Black" panose="020B0A04020102020204" pitchFamily="34" charset="0"/>
              </a:rPr>
              <a:t>10</a:t>
            </a:r>
            <a:endParaRPr lang="en-GB" sz="1200" dirty="0">
              <a:solidFill>
                <a:srgbClr val="222544"/>
              </a:solidFill>
              <a:latin typeface="Arial Black" panose="020B0A04020102020204" pitchFamily="34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626EC47D-2CCC-4B05-B01B-A71F56940CB2}"/>
              </a:ext>
            </a:extLst>
          </p:cNvPr>
          <p:cNvSpPr txBox="1"/>
          <p:nvPr/>
        </p:nvSpPr>
        <p:spPr>
          <a:xfrm>
            <a:off x="6967340" y="3770774"/>
            <a:ext cx="6223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22544"/>
                </a:solidFill>
                <a:latin typeface="Arial Black" panose="020B0A04020102020204" pitchFamily="34" charset="0"/>
              </a:rPr>
              <a:t>11</a:t>
            </a:r>
            <a:endParaRPr lang="en-GB" sz="1200" dirty="0">
              <a:solidFill>
                <a:srgbClr val="222544"/>
              </a:solidFill>
              <a:latin typeface="Arial Black" panose="020B0A04020102020204" pitchFamily="34" charset="0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F1BED4E6-C1DE-478F-81B3-33F66495D555}"/>
              </a:ext>
            </a:extLst>
          </p:cNvPr>
          <p:cNvSpPr txBox="1"/>
          <p:nvPr/>
        </p:nvSpPr>
        <p:spPr>
          <a:xfrm>
            <a:off x="8653116" y="3759391"/>
            <a:ext cx="6223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22544"/>
                </a:solidFill>
                <a:latin typeface="Arial Black" panose="020B0A04020102020204" pitchFamily="34" charset="0"/>
              </a:rPr>
              <a:t>12</a:t>
            </a:r>
            <a:endParaRPr lang="en-GB" sz="1200" dirty="0">
              <a:solidFill>
                <a:srgbClr val="222544"/>
              </a:solidFill>
              <a:latin typeface="Arial Black" panose="020B0A04020102020204" pitchFamily="34" charset="0"/>
            </a:endParaRP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C7824FD1-073D-4148-A6F5-6909F8C0A327}"/>
              </a:ext>
            </a:extLst>
          </p:cNvPr>
          <p:cNvSpPr txBox="1"/>
          <p:nvPr/>
        </p:nvSpPr>
        <p:spPr>
          <a:xfrm>
            <a:off x="1795038" y="4561449"/>
            <a:ext cx="6223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22544"/>
                </a:solidFill>
                <a:latin typeface="Arial Black" panose="020B0A04020102020204" pitchFamily="34" charset="0"/>
              </a:rPr>
              <a:t>15</a:t>
            </a:r>
            <a:endParaRPr lang="en-GB" sz="1200" dirty="0">
              <a:solidFill>
                <a:srgbClr val="222544"/>
              </a:solidFill>
              <a:latin typeface="Arial Black" panose="020B0A04020102020204" pitchFamily="34" charset="0"/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807C4831-EABA-48ED-95DB-B509FC79F1A5}"/>
              </a:ext>
            </a:extLst>
          </p:cNvPr>
          <p:cNvSpPr txBox="1"/>
          <p:nvPr/>
        </p:nvSpPr>
        <p:spPr>
          <a:xfrm>
            <a:off x="3506421" y="4570441"/>
            <a:ext cx="6223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22544"/>
                </a:solidFill>
                <a:latin typeface="Arial Black" panose="020B0A04020102020204" pitchFamily="34" charset="0"/>
              </a:rPr>
              <a:t>16</a:t>
            </a:r>
            <a:endParaRPr lang="en-GB" sz="1200" dirty="0">
              <a:solidFill>
                <a:srgbClr val="222544"/>
              </a:solidFill>
              <a:latin typeface="Arial Black" panose="020B0A04020102020204" pitchFamily="34" charset="0"/>
            </a:endParaRP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549C67FD-E0ED-463F-A4A9-96DB767FFDDA}"/>
              </a:ext>
            </a:extLst>
          </p:cNvPr>
          <p:cNvSpPr txBox="1"/>
          <p:nvPr/>
        </p:nvSpPr>
        <p:spPr>
          <a:xfrm>
            <a:off x="5252440" y="4575039"/>
            <a:ext cx="6223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22544"/>
                </a:solidFill>
                <a:latin typeface="Arial Black" panose="020B0A04020102020204" pitchFamily="34" charset="0"/>
              </a:rPr>
              <a:t>17</a:t>
            </a:r>
            <a:endParaRPr lang="en-GB" sz="1200" dirty="0">
              <a:solidFill>
                <a:srgbClr val="222544"/>
              </a:solidFill>
              <a:latin typeface="Arial Black" panose="020B0A04020102020204" pitchFamily="34" charset="0"/>
            </a:endParaRP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CA49716D-1D29-420B-BD1F-5F29E7EEBF2F}"/>
              </a:ext>
            </a:extLst>
          </p:cNvPr>
          <p:cNvSpPr txBox="1"/>
          <p:nvPr/>
        </p:nvSpPr>
        <p:spPr>
          <a:xfrm>
            <a:off x="6973711" y="4561754"/>
            <a:ext cx="6223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22544"/>
                </a:solidFill>
                <a:latin typeface="Arial Black" panose="020B0A04020102020204" pitchFamily="34" charset="0"/>
              </a:rPr>
              <a:t>18</a:t>
            </a:r>
            <a:endParaRPr lang="en-GB" sz="1200" dirty="0">
              <a:solidFill>
                <a:srgbClr val="222544"/>
              </a:solidFill>
              <a:latin typeface="Arial Black" panose="020B0A04020102020204" pitchFamily="34" charset="0"/>
            </a:endParaRP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0559B89A-A574-4379-BEA6-90E2A4D269CB}"/>
              </a:ext>
            </a:extLst>
          </p:cNvPr>
          <p:cNvSpPr txBox="1"/>
          <p:nvPr/>
        </p:nvSpPr>
        <p:spPr>
          <a:xfrm>
            <a:off x="8662778" y="4569815"/>
            <a:ext cx="6223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22544"/>
                </a:solidFill>
                <a:latin typeface="Arial Black" panose="020B0A04020102020204" pitchFamily="34" charset="0"/>
              </a:rPr>
              <a:t>19</a:t>
            </a:r>
            <a:endParaRPr lang="en-GB" sz="1200" dirty="0">
              <a:solidFill>
                <a:srgbClr val="222544"/>
              </a:solidFill>
              <a:latin typeface="Arial Black" panose="020B0A04020102020204" pitchFamily="34" charset="0"/>
            </a:endParaRP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569EC846-C19C-4C09-8139-81566E9A9D51}"/>
              </a:ext>
            </a:extLst>
          </p:cNvPr>
          <p:cNvSpPr txBox="1"/>
          <p:nvPr/>
        </p:nvSpPr>
        <p:spPr>
          <a:xfrm>
            <a:off x="1795331" y="5412765"/>
            <a:ext cx="6223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22544"/>
                </a:solidFill>
                <a:latin typeface="Arial Black" panose="020B0A04020102020204" pitchFamily="34" charset="0"/>
              </a:rPr>
              <a:t>22</a:t>
            </a:r>
            <a:endParaRPr lang="en-GB" sz="1200" dirty="0">
              <a:solidFill>
                <a:srgbClr val="222544"/>
              </a:solidFill>
              <a:latin typeface="Arial Black" panose="020B0A04020102020204" pitchFamily="34" charset="0"/>
            </a:endParaRP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665CCDDC-5E53-48C2-B1E9-3E02F87837B0}"/>
              </a:ext>
            </a:extLst>
          </p:cNvPr>
          <p:cNvSpPr txBox="1"/>
          <p:nvPr/>
        </p:nvSpPr>
        <p:spPr>
          <a:xfrm>
            <a:off x="3499841" y="5407595"/>
            <a:ext cx="6223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22544"/>
                </a:solidFill>
                <a:latin typeface="Arial Black" panose="020B0A04020102020204" pitchFamily="34" charset="0"/>
              </a:rPr>
              <a:t>23</a:t>
            </a:r>
            <a:endParaRPr lang="en-GB" sz="1200" dirty="0">
              <a:solidFill>
                <a:srgbClr val="222544"/>
              </a:solidFill>
              <a:latin typeface="Arial Black" panose="020B0A04020102020204" pitchFamily="34" charset="0"/>
            </a:endParaRP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74B186F4-5928-4690-AEAB-B6DA0290F443}"/>
              </a:ext>
            </a:extLst>
          </p:cNvPr>
          <p:cNvSpPr txBox="1"/>
          <p:nvPr/>
        </p:nvSpPr>
        <p:spPr>
          <a:xfrm>
            <a:off x="5233555" y="5413259"/>
            <a:ext cx="6223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22544"/>
                </a:solidFill>
                <a:latin typeface="Arial Black" panose="020B0A04020102020204" pitchFamily="34" charset="0"/>
              </a:rPr>
              <a:t>24</a:t>
            </a:r>
            <a:endParaRPr lang="en-GB" sz="1200" dirty="0">
              <a:solidFill>
                <a:srgbClr val="222544"/>
              </a:solidFill>
              <a:latin typeface="Arial Black" panose="020B0A04020102020204" pitchFamily="34" charset="0"/>
            </a:endParaRP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7EC14C43-0303-42E0-B59B-7DB2A047BC91}"/>
              </a:ext>
            </a:extLst>
          </p:cNvPr>
          <p:cNvSpPr txBox="1"/>
          <p:nvPr/>
        </p:nvSpPr>
        <p:spPr>
          <a:xfrm>
            <a:off x="6986238" y="5408606"/>
            <a:ext cx="6223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22544"/>
                </a:solidFill>
                <a:latin typeface="Arial Black" panose="020B0A04020102020204" pitchFamily="34" charset="0"/>
              </a:rPr>
              <a:t>25</a:t>
            </a:r>
            <a:endParaRPr lang="en-GB" sz="1200" dirty="0">
              <a:solidFill>
                <a:srgbClr val="222544"/>
              </a:solidFill>
              <a:latin typeface="Arial Black" panose="020B0A04020102020204" pitchFamily="34" charset="0"/>
            </a:endParaRP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8957FFB1-A559-4B3A-8085-FE72BC159912}"/>
              </a:ext>
            </a:extLst>
          </p:cNvPr>
          <p:cNvSpPr txBox="1"/>
          <p:nvPr/>
        </p:nvSpPr>
        <p:spPr>
          <a:xfrm>
            <a:off x="8653194" y="5411874"/>
            <a:ext cx="6223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22544"/>
                </a:solidFill>
                <a:latin typeface="Arial Black" panose="020B0A04020102020204" pitchFamily="34" charset="0"/>
              </a:rPr>
              <a:t>26</a:t>
            </a:r>
            <a:endParaRPr lang="en-GB" sz="1200" dirty="0">
              <a:solidFill>
                <a:srgbClr val="222544"/>
              </a:solidFill>
              <a:latin typeface="Arial Black" panose="020B0A04020102020204" pitchFamily="34" charset="0"/>
            </a:endParaRP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08941AB4-33A4-4081-97BA-121B08416A50}"/>
              </a:ext>
            </a:extLst>
          </p:cNvPr>
          <p:cNvSpPr txBox="1"/>
          <p:nvPr/>
        </p:nvSpPr>
        <p:spPr>
          <a:xfrm>
            <a:off x="1801484" y="6244168"/>
            <a:ext cx="6223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22544"/>
                </a:solidFill>
                <a:latin typeface="Arial Black" panose="020B0A04020102020204" pitchFamily="34" charset="0"/>
              </a:rPr>
              <a:t>29</a:t>
            </a:r>
            <a:endParaRPr lang="en-GB" sz="1200" dirty="0">
              <a:solidFill>
                <a:srgbClr val="222544"/>
              </a:solidFill>
              <a:latin typeface="Arial Black" panose="020B0A04020102020204" pitchFamily="34" charset="0"/>
            </a:endParaRP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3A222C31-B1B9-423D-987F-9221CD59C159}"/>
              </a:ext>
            </a:extLst>
          </p:cNvPr>
          <p:cNvSpPr txBox="1"/>
          <p:nvPr/>
        </p:nvSpPr>
        <p:spPr>
          <a:xfrm>
            <a:off x="3509660" y="6242740"/>
            <a:ext cx="6223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22544"/>
                </a:solidFill>
                <a:latin typeface="Arial Black" panose="020B0A04020102020204" pitchFamily="34" charset="0"/>
              </a:rPr>
              <a:t>30</a:t>
            </a:r>
            <a:endParaRPr lang="en-GB" sz="1200" dirty="0">
              <a:solidFill>
                <a:srgbClr val="222544"/>
              </a:solidFill>
              <a:latin typeface="Arial Black" panose="020B0A04020102020204" pitchFamily="34" charset="0"/>
            </a:endParaRP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C3189ED6-56D0-4E6C-B4B2-C1DD03FD6F8A}"/>
              </a:ext>
            </a:extLst>
          </p:cNvPr>
          <p:cNvSpPr txBox="1"/>
          <p:nvPr/>
        </p:nvSpPr>
        <p:spPr>
          <a:xfrm>
            <a:off x="5233628" y="6241822"/>
            <a:ext cx="6223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22544"/>
                </a:solidFill>
                <a:latin typeface="Arial Black" panose="020B0A04020102020204" pitchFamily="34" charset="0"/>
              </a:rPr>
              <a:t>31</a:t>
            </a:r>
            <a:endParaRPr lang="en-GB" sz="1200" dirty="0">
              <a:solidFill>
                <a:srgbClr val="222544"/>
              </a:solidFill>
              <a:latin typeface="Arial Black" panose="020B0A04020102020204" pitchFamily="34" charset="0"/>
            </a:endParaRP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9A2E480D-3704-48DD-BEEB-A92D208ED88E}"/>
              </a:ext>
            </a:extLst>
          </p:cNvPr>
          <p:cNvSpPr txBox="1"/>
          <p:nvPr/>
        </p:nvSpPr>
        <p:spPr>
          <a:xfrm>
            <a:off x="6967384" y="6252150"/>
            <a:ext cx="6223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22544"/>
                </a:solidFill>
                <a:latin typeface="Arial Black" panose="020B0A04020102020204" pitchFamily="34" charset="0"/>
              </a:rPr>
              <a:t>1</a:t>
            </a:r>
            <a:endParaRPr lang="en-GB" sz="1200" dirty="0">
              <a:solidFill>
                <a:srgbClr val="222544"/>
              </a:solidFill>
              <a:latin typeface="Arial Black" panose="020B0A04020102020204" pitchFamily="34" charset="0"/>
            </a:endParaRP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6450A7BB-7CD8-4E0A-8D3C-D5E42D47CE3E}"/>
              </a:ext>
            </a:extLst>
          </p:cNvPr>
          <p:cNvSpPr txBox="1"/>
          <p:nvPr/>
        </p:nvSpPr>
        <p:spPr>
          <a:xfrm>
            <a:off x="8643732" y="6254041"/>
            <a:ext cx="6223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22544"/>
                </a:solidFill>
                <a:latin typeface="Arial Black" panose="020B0A04020102020204" pitchFamily="34" charset="0"/>
              </a:rPr>
              <a:t>2</a:t>
            </a:r>
            <a:endParaRPr lang="en-GB" sz="1200" dirty="0">
              <a:solidFill>
                <a:srgbClr val="222544"/>
              </a:solidFill>
              <a:latin typeface="Arial Black" panose="020B0A04020102020204" pitchFamily="34" charset="0"/>
            </a:endParaRP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210D4FCA-5E6E-44B0-B24A-1435AA165A1A}"/>
              </a:ext>
            </a:extLst>
          </p:cNvPr>
          <p:cNvSpPr txBox="1"/>
          <p:nvPr/>
        </p:nvSpPr>
        <p:spPr>
          <a:xfrm>
            <a:off x="0" y="1238282"/>
            <a:ext cx="14986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February</a:t>
            </a:r>
            <a:endParaRPr lang="en-GB" sz="1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F402785A-9E92-4DDD-96F2-73CF6F6DD8F7}"/>
              </a:ext>
            </a:extLst>
          </p:cNvPr>
          <p:cNvSpPr txBox="1"/>
          <p:nvPr/>
        </p:nvSpPr>
        <p:spPr>
          <a:xfrm>
            <a:off x="-138401" y="2968669"/>
            <a:ext cx="14986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March</a:t>
            </a:r>
            <a:endParaRPr lang="en-GB" sz="1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D9F0D4E3-5FB5-4E43-9D5A-4CF26C9E5A06}"/>
              </a:ext>
            </a:extLst>
          </p:cNvPr>
          <p:cNvSpPr txBox="1"/>
          <p:nvPr/>
        </p:nvSpPr>
        <p:spPr>
          <a:xfrm>
            <a:off x="9712512" y="6241822"/>
            <a:ext cx="14986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April</a:t>
            </a:r>
            <a:endParaRPr lang="en-GB" sz="1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61E668F5-C36D-4C6E-921D-055F13D77113}"/>
              </a:ext>
            </a:extLst>
          </p:cNvPr>
          <p:cNvSpPr txBox="1"/>
          <p:nvPr/>
        </p:nvSpPr>
        <p:spPr>
          <a:xfrm>
            <a:off x="1791971" y="2108294"/>
            <a:ext cx="6223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22544"/>
                </a:solidFill>
                <a:latin typeface="Arial Black" panose="020B0A04020102020204" pitchFamily="34" charset="0"/>
              </a:rPr>
              <a:t>22</a:t>
            </a:r>
            <a:endParaRPr lang="en-GB" sz="1200" dirty="0">
              <a:solidFill>
                <a:srgbClr val="222544"/>
              </a:solidFill>
              <a:latin typeface="Arial Black" panose="020B0A04020102020204" pitchFamily="34" charset="0"/>
            </a:endParaRPr>
          </a:p>
        </p:txBody>
      </p:sp>
      <p:sp>
        <p:nvSpPr>
          <p:cNvPr id="5" name="Rectangle 4">
            <a:hlinkClick r:id="rId5" action="ppaction://hlinksldjump"/>
            <a:extLst>
              <a:ext uri="{FF2B5EF4-FFF2-40B4-BE49-F238E27FC236}">
                <a16:creationId xmlns:a16="http://schemas.microsoft.com/office/drawing/2014/main" id="{4FEFAAE7-9EC2-40FC-9E60-D55BB97543E7}"/>
              </a:ext>
            </a:extLst>
          </p:cNvPr>
          <p:cNvSpPr/>
          <p:nvPr/>
        </p:nvSpPr>
        <p:spPr bwMode="auto">
          <a:xfrm>
            <a:off x="5075728" y="1065588"/>
            <a:ext cx="900065" cy="78394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118" name="Rectangle 117">
            <a:hlinkClick r:id="rId6" action="ppaction://hlinksldjump"/>
            <a:extLst>
              <a:ext uri="{FF2B5EF4-FFF2-40B4-BE49-F238E27FC236}">
                <a16:creationId xmlns:a16="http://schemas.microsoft.com/office/drawing/2014/main" id="{E252E551-48FF-4CE9-B8AE-2EAE5CBD46EC}"/>
              </a:ext>
            </a:extLst>
          </p:cNvPr>
          <p:cNvSpPr/>
          <p:nvPr/>
        </p:nvSpPr>
        <p:spPr bwMode="auto">
          <a:xfrm>
            <a:off x="6842493" y="1093772"/>
            <a:ext cx="900065" cy="78394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119" name="Rectangle 118">
            <a:hlinkClick r:id="rId7" action="ppaction://hlinksldjump"/>
            <a:extLst>
              <a:ext uri="{FF2B5EF4-FFF2-40B4-BE49-F238E27FC236}">
                <a16:creationId xmlns:a16="http://schemas.microsoft.com/office/drawing/2014/main" id="{B58C68C1-850D-4C1C-A128-B68A8EC9A94B}"/>
              </a:ext>
            </a:extLst>
          </p:cNvPr>
          <p:cNvSpPr/>
          <p:nvPr/>
        </p:nvSpPr>
        <p:spPr bwMode="auto">
          <a:xfrm>
            <a:off x="8504619" y="1052366"/>
            <a:ext cx="900065" cy="78394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120" name="Rectangle 119">
            <a:hlinkClick r:id="rId8" action="ppaction://hlinksldjump"/>
            <a:extLst>
              <a:ext uri="{FF2B5EF4-FFF2-40B4-BE49-F238E27FC236}">
                <a16:creationId xmlns:a16="http://schemas.microsoft.com/office/drawing/2014/main" id="{36971F9E-E27F-428D-B078-24CF4DCD312B}"/>
              </a:ext>
            </a:extLst>
          </p:cNvPr>
          <p:cNvSpPr/>
          <p:nvPr/>
        </p:nvSpPr>
        <p:spPr bwMode="auto">
          <a:xfrm>
            <a:off x="1646735" y="1907497"/>
            <a:ext cx="900065" cy="78394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121" name="Rectangle 120">
            <a:hlinkClick r:id="rId9" action="ppaction://hlinksldjump"/>
            <a:extLst>
              <a:ext uri="{FF2B5EF4-FFF2-40B4-BE49-F238E27FC236}">
                <a16:creationId xmlns:a16="http://schemas.microsoft.com/office/drawing/2014/main" id="{E77C2C86-960B-430B-B52A-A3B9FE33CFFC}"/>
              </a:ext>
            </a:extLst>
          </p:cNvPr>
          <p:cNvSpPr/>
          <p:nvPr/>
        </p:nvSpPr>
        <p:spPr bwMode="auto">
          <a:xfrm>
            <a:off x="3347708" y="1907496"/>
            <a:ext cx="900065" cy="78394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122" name="Rectangle 121">
            <a:hlinkClick r:id="rId10" action="ppaction://hlinksldjump"/>
            <a:extLst>
              <a:ext uri="{FF2B5EF4-FFF2-40B4-BE49-F238E27FC236}">
                <a16:creationId xmlns:a16="http://schemas.microsoft.com/office/drawing/2014/main" id="{BD58F0FB-D61C-440B-9042-379F2964487B}"/>
              </a:ext>
            </a:extLst>
          </p:cNvPr>
          <p:cNvSpPr/>
          <p:nvPr/>
        </p:nvSpPr>
        <p:spPr bwMode="auto">
          <a:xfrm>
            <a:off x="5101126" y="1932166"/>
            <a:ext cx="900065" cy="78394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123" name="Rectangle 122">
            <a:hlinkClick r:id="rId11" action="ppaction://hlinksldjump"/>
            <a:extLst>
              <a:ext uri="{FF2B5EF4-FFF2-40B4-BE49-F238E27FC236}">
                <a16:creationId xmlns:a16="http://schemas.microsoft.com/office/drawing/2014/main" id="{36BD16A3-16DE-4FF3-A23F-69BBB2B72566}"/>
              </a:ext>
            </a:extLst>
          </p:cNvPr>
          <p:cNvSpPr/>
          <p:nvPr/>
        </p:nvSpPr>
        <p:spPr bwMode="auto">
          <a:xfrm>
            <a:off x="6822810" y="1907495"/>
            <a:ext cx="900065" cy="78394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124" name="Rectangle 123">
            <a:hlinkClick r:id="rId12" action="ppaction://hlinksldjump"/>
            <a:extLst>
              <a:ext uri="{FF2B5EF4-FFF2-40B4-BE49-F238E27FC236}">
                <a16:creationId xmlns:a16="http://schemas.microsoft.com/office/drawing/2014/main" id="{E049BB11-A5D7-4A62-B010-9CDFB2CF445B}"/>
              </a:ext>
            </a:extLst>
          </p:cNvPr>
          <p:cNvSpPr/>
          <p:nvPr/>
        </p:nvSpPr>
        <p:spPr bwMode="auto">
          <a:xfrm>
            <a:off x="8495192" y="1930355"/>
            <a:ext cx="900065" cy="78394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125" name="Rectangle 124">
            <a:hlinkClick r:id="rId13" action="ppaction://hlinksldjump"/>
            <a:extLst>
              <a:ext uri="{FF2B5EF4-FFF2-40B4-BE49-F238E27FC236}">
                <a16:creationId xmlns:a16="http://schemas.microsoft.com/office/drawing/2014/main" id="{35164073-8834-47DA-BC17-C69235F52896}"/>
              </a:ext>
            </a:extLst>
          </p:cNvPr>
          <p:cNvSpPr/>
          <p:nvPr/>
        </p:nvSpPr>
        <p:spPr bwMode="auto">
          <a:xfrm>
            <a:off x="1638431" y="2757691"/>
            <a:ext cx="900065" cy="78394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126" name="Rectangle 125">
            <a:hlinkClick r:id="rId14" action="ppaction://hlinksldjump"/>
            <a:extLst>
              <a:ext uri="{FF2B5EF4-FFF2-40B4-BE49-F238E27FC236}">
                <a16:creationId xmlns:a16="http://schemas.microsoft.com/office/drawing/2014/main" id="{ABA6DF6E-B736-45AC-BC48-53E242BD5E40}"/>
              </a:ext>
            </a:extLst>
          </p:cNvPr>
          <p:cNvSpPr/>
          <p:nvPr/>
        </p:nvSpPr>
        <p:spPr bwMode="auto">
          <a:xfrm>
            <a:off x="3373776" y="2729263"/>
            <a:ext cx="900065" cy="78394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127" name="Rectangle 126">
            <a:hlinkClick r:id="rId15" action="ppaction://hlinksldjump"/>
            <a:extLst>
              <a:ext uri="{FF2B5EF4-FFF2-40B4-BE49-F238E27FC236}">
                <a16:creationId xmlns:a16="http://schemas.microsoft.com/office/drawing/2014/main" id="{5A16EBE8-0D21-4976-976C-541ACAC83948}"/>
              </a:ext>
            </a:extLst>
          </p:cNvPr>
          <p:cNvSpPr/>
          <p:nvPr/>
        </p:nvSpPr>
        <p:spPr bwMode="auto">
          <a:xfrm>
            <a:off x="5100632" y="2755231"/>
            <a:ext cx="900065" cy="78394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128" name="Rectangle 127">
            <a:hlinkClick r:id="rId16" action="ppaction://hlinksldjump"/>
            <a:extLst>
              <a:ext uri="{FF2B5EF4-FFF2-40B4-BE49-F238E27FC236}">
                <a16:creationId xmlns:a16="http://schemas.microsoft.com/office/drawing/2014/main" id="{88E32FD1-4CE3-4157-9269-1F893BA4E8CE}"/>
              </a:ext>
            </a:extLst>
          </p:cNvPr>
          <p:cNvSpPr/>
          <p:nvPr/>
        </p:nvSpPr>
        <p:spPr bwMode="auto">
          <a:xfrm>
            <a:off x="6825002" y="2709289"/>
            <a:ext cx="900065" cy="78394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129" name="Rectangle 128">
            <a:hlinkClick r:id="rId17" action="ppaction://hlinksldjump"/>
            <a:extLst>
              <a:ext uri="{FF2B5EF4-FFF2-40B4-BE49-F238E27FC236}">
                <a16:creationId xmlns:a16="http://schemas.microsoft.com/office/drawing/2014/main" id="{27CC1C21-3A45-4471-8BC7-85B3B1E3F4BB}"/>
              </a:ext>
            </a:extLst>
          </p:cNvPr>
          <p:cNvSpPr/>
          <p:nvPr/>
        </p:nvSpPr>
        <p:spPr bwMode="auto">
          <a:xfrm>
            <a:off x="8504619" y="2734133"/>
            <a:ext cx="900065" cy="78394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130" name="Rectangle 129">
            <a:hlinkClick r:id="rId18" action="ppaction://hlinksldjump"/>
            <a:extLst>
              <a:ext uri="{FF2B5EF4-FFF2-40B4-BE49-F238E27FC236}">
                <a16:creationId xmlns:a16="http://schemas.microsoft.com/office/drawing/2014/main" id="{BB07027D-D7C6-4A02-9070-87DF707B6B6D}"/>
              </a:ext>
            </a:extLst>
          </p:cNvPr>
          <p:cNvSpPr/>
          <p:nvPr/>
        </p:nvSpPr>
        <p:spPr bwMode="auto">
          <a:xfrm>
            <a:off x="1643440" y="3566943"/>
            <a:ext cx="900065" cy="78394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135" name="Rectangle 134">
            <a:hlinkClick r:id="rId19" action="ppaction://hlinksldjump"/>
            <a:extLst>
              <a:ext uri="{FF2B5EF4-FFF2-40B4-BE49-F238E27FC236}">
                <a16:creationId xmlns:a16="http://schemas.microsoft.com/office/drawing/2014/main" id="{FDA0F197-8D03-4EF9-8157-C7FE2D1B0A78}"/>
              </a:ext>
            </a:extLst>
          </p:cNvPr>
          <p:cNvSpPr/>
          <p:nvPr/>
        </p:nvSpPr>
        <p:spPr bwMode="auto">
          <a:xfrm>
            <a:off x="1671181" y="4374147"/>
            <a:ext cx="900065" cy="78394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140" name="Rectangle 139">
            <a:hlinkClick r:id="rId20" action="ppaction://hlinksldjump"/>
            <a:extLst>
              <a:ext uri="{FF2B5EF4-FFF2-40B4-BE49-F238E27FC236}">
                <a16:creationId xmlns:a16="http://schemas.microsoft.com/office/drawing/2014/main" id="{C8BF3F4F-569A-4CE3-9A2F-40BEC18E4F87}"/>
              </a:ext>
            </a:extLst>
          </p:cNvPr>
          <p:cNvSpPr/>
          <p:nvPr/>
        </p:nvSpPr>
        <p:spPr bwMode="auto">
          <a:xfrm>
            <a:off x="1664128" y="5201216"/>
            <a:ext cx="900065" cy="78394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131" name="Rectangle 130">
            <a:hlinkClick r:id="rId21" action="ppaction://hlinksldjump"/>
            <a:extLst>
              <a:ext uri="{FF2B5EF4-FFF2-40B4-BE49-F238E27FC236}">
                <a16:creationId xmlns:a16="http://schemas.microsoft.com/office/drawing/2014/main" id="{5DFEA3AA-07A8-47E4-AE21-754BCCC9B7E7}"/>
              </a:ext>
            </a:extLst>
          </p:cNvPr>
          <p:cNvSpPr/>
          <p:nvPr/>
        </p:nvSpPr>
        <p:spPr bwMode="auto">
          <a:xfrm>
            <a:off x="3373977" y="3563963"/>
            <a:ext cx="900065" cy="78394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132" name="Rectangle 131">
            <a:hlinkClick r:id="rId22" action="ppaction://hlinksldjump"/>
            <a:extLst>
              <a:ext uri="{FF2B5EF4-FFF2-40B4-BE49-F238E27FC236}">
                <a16:creationId xmlns:a16="http://schemas.microsoft.com/office/drawing/2014/main" id="{581A419A-DD8D-4DC5-9CC0-2F543CF78B30}"/>
              </a:ext>
            </a:extLst>
          </p:cNvPr>
          <p:cNvSpPr/>
          <p:nvPr/>
        </p:nvSpPr>
        <p:spPr bwMode="auto">
          <a:xfrm>
            <a:off x="5101126" y="3570429"/>
            <a:ext cx="900065" cy="78394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136" name="Rectangle 135">
            <a:hlinkClick r:id="rId23" action="ppaction://hlinksldjump"/>
            <a:extLst>
              <a:ext uri="{FF2B5EF4-FFF2-40B4-BE49-F238E27FC236}">
                <a16:creationId xmlns:a16="http://schemas.microsoft.com/office/drawing/2014/main" id="{14E455C6-13D5-45A6-9D5D-6EA5EB2DC4CA}"/>
              </a:ext>
            </a:extLst>
          </p:cNvPr>
          <p:cNvSpPr/>
          <p:nvPr/>
        </p:nvSpPr>
        <p:spPr bwMode="auto">
          <a:xfrm>
            <a:off x="3342111" y="4377458"/>
            <a:ext cx="900065" cy="78394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137" name="Rectangle 136">
            <a:hlinkClick r:id="rId24" action="ppaction://hlinksldjump"/>
            <a:extLst>
              <a:ext uri="{FF2B5EF4-FFF2-40B4-BE49-F238E27FC236}">
                <a16:creationId xmlns:a16="http://schemas.microsoft.com/office/drawing/2014/main" id="{7EAC8116-04B7-4D09-BA53-9BA726F5B76D}"/>
              </a:ext>
            </a:extLst>
          </p:cNvPr>
          <p:cNvSpPr/>
          <p:nvPr/>
        </p:nvSpPr>
        <p:spPr bwMode="auto">
          <a:xfrm>
            <a:off x="5100929" y="4364002"/>
            <a:ext cx="900065" cy="78394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142" name="Rectangle 141">
            <a:hlinkClick r:id="rId25" action="ppaction://hlinksldjump"/>
            <a:extLst>
              <a:ext uri="{FF2B5EF4-FFF2-40B4-BE49-F238E27FC236}">
                <a16:creationId xmlns:a16="http://schemas.microsoft.com/office/drawing/2014/main" id="{093455C2-5EF8-48F4-BD4E-A047695C44FD}"/>
              </a:ext>
            </a:extLst>
          </p:cNvPr>
          <p:cNvSpPr/>
          <p:nvPr/>
        </p:nvSpPr>
        <p:spPr bwMode="auto">
          <a:xfrm>
            <a:off x="5091205" y="5217635"/>
            <a:ext cx="900065" cy="78394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133" name="Rectangle 132">
            <a:hlinkClick r:id="rId26" action="ppaction://hlinksldjump"/>
            <a:extLst>
              <a:ext uri="{FF2B5EF4-FFF2-40B4-BE49-F238E27FC236}">
                <a16:creationId xmlns:a16="http://schemas.microsoft.com/office/drawing/2014/main" id="{E140A614-597A-49C3-A58D-93FAD94B1078}"/>
              </a:ext>
            </a:extLst>
          </p:cNvPr>
          <p:cNvSpPr/>
          <p:nvPr/>
        </p:nvSpPr>
        <p:spPr bwMode="auto">
          <a:xfrm>
            <a:off x="6822236" y="3580662"/>
            <a:ext cx="900065" cy="78394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134" name="Rectangle 133">
            <a:hlinkClick r:id="rId27" action="ppaction://hlinksldjump"/>
            <a:extLst>
              <a:ext uri="{FF2B5EF4-FFF2-40B4-BE49-F238E27FC236}">
                <a16:creationId xmlns:a16="http://schemas.microsoft.com/office/drawing/2014/main" id="{437561B3-3C16-45D5-97C6-DC25026D5644}"/>
              </a:ext>
            </a:extLst>
          </p:cNvPr>
          <p:cNvSpPr/>
          <p:nvPr/>
        </p:nvSpPr>
        <p:spPr bwMode="auto">
          <a:xfrm>
            <a:off x="8495192" y="3568494"/>
            <a:ext cx="900065" cy="78394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138" name="Rectangle 137">
            <a:hlinkClick r:id="rId28" action="ppaction://hlinksldjump"/>
            <a:extLst>
              <a:ext uri="{FF2B5EF4-FFF2-40B4-BE49-F238E27FC236}">
                <a16:creationId xmlns:a16="http://schemas.microsoft.com/office/drawing/2014/main" id="{49D80FD2-5375-4BE4-8254-C336817222BA}"/>
              </a:ext>
            </a:extLst>
          </p:cNvPr>
          <p:cNvSpPr/>
          <p:nvPr/>
        </p:nvSpPr>
        <p:spPr bwMode="auto">
          <a:xfrm>
            <a:off x="6817107" y="4392921"/>
            <a:ext cx="900065" cy="78394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139" name="Rectangle 138">
            <a:hlinkClick r:id="rId29" action="ppaction://hlinksldjump"/>
            <a:extLst>
              <a:ext uri="{FF2B5EF4-FFF2-40B4-BE49-F238E27FC236}">
                <a16:creationId xmlns:a16="http://schemas.microsoft.com/office/drawing/2014/main" id="{B86E4529-2E0E-4120-B7DA-94F15CB2B75F}"/>
              </a:ext>
            </a:extLst>
          </p:cNvPr>
          <p:cNvSpPr/>
          <p:nvPr/>
        </p:nvSpPr>
        <p:spPr bwMode="auto">
          <a:xfrm>
            <a:off x="8523902" y="4370061"/>
            <a:ext cx="900065" cy="78394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143" name="Rectangle 142">
            <a:hlinkClick r:id="rId30" action="ppaction://hlinksldjump"/>
            <a:extLst>
              <a:ext uri="{FF2B5EF4-FFF2-40B4-BE49-F238E27FC236}">
                <a16:creationId xmlns:a16="http://schemas.microsoft.com/office/drawing/2014/main" id="{F46BA444-E318-4006-A46B-D09898FF658C}"/>
              </a:ext>
            </a:extLst>
          </p:cNvPr>
          <p:cNvSpPr/>
          <p:nvPr/>
        </p:nvSpPr>
        <p:spPr bwMode="auto">
          <a:xfrm>
            <a:off x="6823082" y="5256495"/>
            <a:ext cx="900065" cy="78394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144" name="Rectangle 143">
            <a:hlinkClick r:id="rId31" action="ppaction://hlinksldjump"/>
            <a:extLst>
              <a:ext uri="{FF2B5EF4-FFF2-40B4-BE49-F238E27FC236}">
                <a16:creationId xmlns:a16="http://schemas.microsoft.com/office/drawing/2014/main" id="{2DB147EC-3AC3-433B-9661-D9DA12EC6E41}"/>
              </a:ext>
            </a:extLst>
          </p:cNvPr>
          <p:cNvSpPr/>
          <p:nvPr/>
        </p:nvSpPr>
        <p:spPr bwMode="auto">
          <a:xfrm>
            <a:off x="8492156" y="5254737"/>
            <a:ext cx="900065" cy="78394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146" name="Rectangle 145">
            <a:hlinkClick r:id="rId32" action="ppaction://hlinksldjump"/>
            <a:extLst>
              <a:ext uri="{FF2B5EF4-FFF2-40B4-BE49-F238E27FC236}">
                <a16:creationId xmlns:a16="http://schemas.microsoft.com/office/drawing/2014/main" id="{75BFEB94-B76F-4257-88F3-FA453D9CFD80}"/>
              </a:ext>
            </a:extLst>
          </p:cNvPr>
          <p:cNvSpPr/>
          <p:nvPr/>
        </p:nvSpPr>
        <p:spPr bwMode="auto">
          <a:xfrm>
            <a:off x="3330302" y="6032954"/>
            <a:ext cx="900065" cy="78394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147" name="Rectangle 146">
            <a:hlinkClick r:id="rId33" action="ppaction://hlinksldjump"/>
            <a:extLst>
              <a:ext uri="{FF2B5EF4-FFF2-40B4-BE49-F238E27FC236}">
                <a16:creationId xmlns:a16="http://schemas.microsoft.com/office/drawing/2014/main" id="{B6A2F713-CC5A-4CD0-9B76-3C82F2B5E720}"/>
              </a:ext>
            </a:extLst>
          </p:cNvPr>
          <p:cNvSpPr/>
          <p:nvPr/>
        </p:nvSpPr>
        <p:spPr bwMode="auto">
          <a:xfrm>
            <a:off x="5070515" y="6043204"/>
            <a:ext cx="900065" cy="78394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148" name="Rectangle 147">
            <a:hlinkClick r:id="rId34" action="ppaction://hlinksldjump"/>
            <a:extLst>
              <a:ext uri="{FF2B5EF4-FFF2-40B4-BE49-F238E27FC236}">
                <a16:creationId xmlns:a16="http://schemas.microsoft.com/office/drawing/2014/main" id="{1BC3E3AC-6C4C-408E-A184-0BC711C5E1FF}"/>
              </a:ext>
            </a:extLst>
          </p:cNvPr>
          <p:cNvSpPr/>
          <p:nvPr/>
        </p:nvSpPr>
        <p:spPr bwMode="auto">
          <a:xfrm>
            <a:off x="6804228" y="6017748"/>
            <a:ext cx="900065" cy="78394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149" name="Rectangle 148">
            <a:hlinkClick r:id="rId35" action="ppaction://hlinksldjump"/>
            <a:extLst>
              <a:ext uri="{FF2B5EF4-FFF2-40B4-BE49-F238E27FC236}">
                <a16:creationId xmlns:a16="http://schemas.microsoft.com/office/drawing/2014/main" id="{7A52C8DC-1D7B-4582-82E7-3C16679E6B82}"/>
              </a:ext>
            </a:extLst>
          </p:cNvPr>
          <p:cNvSpPr/>
          <p:nvPr/>
        </p:nvSpPr>
        <p:spPr bwMode="auto">
          <a:xfrm>
            <a:off x="8523667" y="6043203"/>
            <a:ext cx="900065" cy="78394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pic>
        <p:nvPicPr>
          <p:cNvPr id="4" name="Picture 3" descr="Logo&#10;&#10;Description automatically generated">
            <a:extLst>
              <a:ext uri="{FF2B5EF4-FFF2-40B4-BE49-F238E27FC236}">
                <a16:creationId xmlns:a16="http://schemas.microsoft.com/office/drawing/2014/main" id="{37E2C677-6DD1-4C9E-B6F9-CED9C880FF5A}"/>
              </a:ext>
            </a:extLst>
          </p:cNvPr>
          <p:cNvPicPr>
            <a:picLocks noChangeAspect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89848">
            <a:off x="9361423" y="393660"/>
            <a:ext cx="2777738" cy="153245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6D08731-B08F-481F-B366-273145097251}"/>
              </a:ext>
            </a:extLst>
          </p:cNvPr>
          <p:cNvSpPr txBox="1"/>
          <p:nvPr/>
        </p:nvSpPr>
        <p:spPr>
          <a:xfrm>
            <a:off x="3644900" y="101600"/>
            <a:ext cx="5702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i="1" dirty="0">
                <a:solidFill>
                  <a:srgbClr val="1F175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Wednesday 17 February</a:t>
            </a:r>
            <a:endParaRPr lang="en-GB" sz="3600" i="1" dirty="0">
              <a:solidFill>
                <a:srgbClr val="1F175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6540B69-F909-4037-9C60-FBFC3CFCFDCF}"/>
              </a:ext>
            </a:extLst>
          </p:cNvPr>
          <p:cNvSpPr txBox="1"/>
          <p:nvPr/>
        </p:nvSpPr>
        <p:spPr>
          <a:xfrm>
            <a:off x="150954" y="1095589"/>
            <a:ext cx="29145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Think about…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6D58EB9-4312-49F0-82B0-7FD88B6618BB}"/>
              </a:ext>
            </a:extLst>
          </p:cNvPr>
          <p:cNvSpPr/>
          <p:nvPr/>
        </p:nvSpPr>
        <p:spPr>
          <a:xfrm>
            <a:off x="233714" y="1972177"/>
            <a:ext cx="5702300" cy="3416320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algn="l"/>
            <a:r>
              <a:rPr lang="en-GB" altLang="en-US" sz="24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As Lent begins, we remember how Jesus spent 40 days in the desert. </a:t>
            </a:r>
          </a:p>
          <a:p>
            <a:pPr algn="l"/>
            <a:endParaRPr lang="en-GB" altLang="en-US" sz="2400" dirty="0">
              <a:solidFill>
                <a:schemeClr val="bg1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 algn="l"/>
            <a:r>
              <a:rPr lang="en-GB" altLang="en-US" sz="24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While Jesus was in the desert he had very little to eat or drink. </a:t>
            </a:r>
          </a:p>
          <a:p>
            <a:pPr algn="l"/>
            <a:endParaRPr lang="en-GB" altLang="en-US" sz="2400" dirty="0">
              <a:solidFill>
                <a:schemeClr val="bg1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 algn="l"/>
            <a:r>
              <a:rPr lang="en-GB" altLang="en-US" sz="24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There are many people around the world who do not have the rights to basic things like enough food or clean water. </a:t>
            </a:r>
          </a:p>
        </p:txBody>
      </p:sp>
      <p:sp>
        <p:nvSpPr>
          <p:cNvPr id="7" name="Rounded Rectangle 6">
            <a:hlinkClick r:id="rId2"/>
            <a:extLst>
              <a:ext uri="{FF2B5EF4-FFF2-40B4-BE49-F238E27FC236}">
                <a16:creationId xmlns:a16="http://schemas.microsoft.com/office/drawing/2014/main" id="{11332633-3452-407D-8DC5-16EAC58D74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36621" y="5604397"/>
            <a:ext cx="4837085" cy="1057000"/>
          </a:xfrm>
          <a:prstGeom prst="roundRect">
            <a:avLst>
              <a:gd name="adj" fmla="val 16667"/>
            </a:avLst>
          </a:prstGeom>
          <a:solidFill>
            <a:srgbClr val="84BE43"/>
          </a:solidFill>
          <a:ln w="9525" algn="ctr">
            <a:solidFill>
              <a:srgbClr val="263692"/>
            </a:solidFill>
            <a:round/>
            <a:headEnd/>
            <a:tailEnd/>
          </a:ln>
        </p:spPr>
        <p:txBody>
          <a:bodyPr/>
          <a:lstStyle>
            <a:defPPr>
              <a:defRPr lang="en-GB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9pPr>
          </a:lstStyle>
          <a:p>
            <a:pPr algn="ctr">
              <a:spcAft>
                <a:spcPct val="0"/>
              </a:spcAft>
              <a:buClrTx/>
              <a:buFontTx/>
              <a:buNone/>
            </a:pPr>
            <a:r>
              <a:rPr lang="en-GB" alt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Click here</a:t>
            </a:r>
            <a:r>
              <a:rPr lang="en-GB" alt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for a Lent liturgy (perfect for Ash Wednesday)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66F8076-B2C9-480C-8325-C871581F1A2F}"/>
              </a:ext>
            </a:extLst>
          </p:cNvPr>
          <p:cNvSpPr/>
          <p:nvPr/>
        </p:nvSpPr>
        <p:spPr>
          <a:xfrm>
            <a:off x="6952041" y="4188168"/>
            <a:ext cx="500624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sz="24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Throughout Lent we will think about our neighbours around the world who don’t have enough to drink.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5FDC077-D152-4A8F-8FF4-271FEDB6DF8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DFEF8"/>
              </a:clrFrom>
              <a:clrTo>
                <a:srgbClr val="FDFEF8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3551">
            <a:off x="7464407" y="780197"/>
            <a:ext cx="4730785" cy="3153856"/>
          </a:xfrm>
          <a:prstGeom prst="rect">
            <a:avLst/>
          </a:prstGeom>
        </p:spPr>
      </p:pic>
      <p:pic>
        <p:nvPicPr>
          <p:cNvPr id="10" name="Graphic 9" descr="Thought bubble">
            <a:extLst>
              <a:ext uri="{FF2B5EF4-FFF2-40B4-BE49-F238E27FC236}">
                <a16:creationId xmlns:a16="http://schemas.microsoft.com/office/drawing/2014/main" id="{9DCEE9B5-35ED-4F87-AD16-E6338D76D69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3084864" y="1012303"/>
            <a:ext cx="914400" cy="914400"/>
          </a:xfrm>
          <a:prstGeom prst="rect">
            <a:avLst/>
          </a:prstGeom>
        </p:spPr>
      </p:pic>
      <p:sp>
        <p:nvSpPr>
          <p:cNvPr id="2" name="Action Button: Go Home 1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5D70E62E-D3B0-4C70-B936-DB6E539436D2}"/>
              </a:ext>
            </a:extLst>
          </p:cNvPr>
          <p:cNvSpPr/>
          <p:nvPr/>
        </p:nvSpPr>
        <p:spPr bwMode="auto">
          <a:xfrm>
            <a:off x="224089" y="6299599"/>
            <a:ext cx="313639" cy="34254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10109E6-5A1A-48EE-95FC-3EA433AF476C}"/>
              </a:ext>
            </a:extLst>
          </p:cNvPr>
          <p:cNvSpPr txBox="1"/>
          <p:nvPr/>
        </p:nvSpPr>
        <p:spPr>
          <a:xfrm>
            <a:off x="3644900" y="101600"/>
            <a:ext cx="5702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i="1" dirty="0">
                <a:solidFill>
                  <a:srgbClr val="1F175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Thursday 18 February</a:t>
            </a:r>
            <a:endParaRPr lang="en-GB" sz="3600" i="1" dirty="0">
              <a:solidFill>
                <a:srgbClr val="1F175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A03540F-4E8F-4AE2-9778-A37961669525}"/>
              </a:ext>
            </a:extLst>
          </p:cNvPr>
          <p:cNvSpPr txBox="1"/>
          <p:nvPr/>
        </p:nvSpPr>
        <p:spPr>
          <a:xfrm>
            <a:off x="161648" y="1159907"/>
            <a:ext cx="8451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Act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49445E6-5603-4F76-9D92-216873300840}"/>
              </a:ext>
            </a:extLst>
          </p:cNvPr>
          <p:cNvSpPr txBox="1"/>
          <p:nvPr/>
        </p:nvSpPr>
        <p:spPr>
          <a:xfrm>
            <a:off x="224089" y="2242564"/>
            <a:ext cx="646537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Lent, we are thinking about our global </a:t>
            </a: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neighbours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who don’t have access to safe, clean water.</a:t>
            </a:r>
          </a:p>
          <a:p>
            <a:endParaRPr lang="en-US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Meet Abdul in Ethiopia and find out about his cousin </a:t>
            </a: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Abdella’s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daily walk for water.</a:t>
            </a:r>
            <a:endParaRPr lang="en-GB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hlinkClick r:id="rId2"/>
          </p:cNvPr>
          <p:cNvSpPr txBox="1"/>
          <p:nvPr/>
        </p:nvSpPr>
        <p:spPr>
          <a:xfrm>
            <a:off x="1672281" y="4782989"/>
            <a:ext cx="4538019" cy="510778"/>
          </a:xfrm>
          <a:prstGeom prst="roundRect">
            <a:avLst/>
          </a:prstGeom>
          <a:solidFill>
            <a:srgbClr val="84BE43"/>
          </a:solidFill>
          <a:ln>
            <a:solidFill>
              <a:srgbClr val="32B44C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Watch our film to find out more</a:t>
            </a:r>
          </a:p>
        </p:txBody>
      </p:sp>
      <p:pic>
        <p:nvPicPr>
          <p:cNvPr id="9" name="Graphic 8" descr="Dance">
            <a:extLst>
              <a:ext uri="{FF2B5EF4-FFF2-40B4-BE49-F238E27FC236}">
                <a16:creationId xmlns:a16="http://schemas.microsoft.com/office/drawing/2014/main" id="{468E6C33-B545-462A-AEE5-D70BC1C82C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177667" y="1064478"/>
            <a:ext cx="914400" cy="914400"/>
          </a:xfrm>
          <a:prstGeom prst="rect">
            <a:avLst/>
          </a:prstGeom>
        </p:spPr>
      </p:pic>
      <p:sp>
        <p:nvSpPr>
          <p:cNvPr id="17" name="Action Button: Go Home 1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5D70E62E-D3B0-4C70-B936-DB6E539436D2}"/>
              </a:ext>
            </a:extLst>
          </p:cNvPr>
          <p:cNvSpPr/>
          <p:nvPr/>
        </p:nvSpPr>
        <p:spPr bwMode="auto">
          <a:xfrm>
            <a:off x="224089" y="6299599"/>
            <a:ext cx="313639" cy="34254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pic>
        <p:nvPicPr>
          <p:cNvPr id="6" name="Picture 5" descr="A person smiling for the camera&#10;&#10;Description automatically generated">
            <a:extLst>
              <a:ext uri="{FF2B5EF4-FFF2-40B4-BE49-F238E27FC236}">
                <a16:creationId xmlns:a16="http://schemas.microsoft.com/office/drawing/2014/main" id="{8A1ACCAF-94CD-4021-B4F1-7C1706E1045C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42192">
            <a:off x="7607168" y="1064478"/>
            <a:ext cx="3817131" cy="2545080"/>
          </a:xfrm>
          <a:prstGeom prst="rect">
            <a:avLst/>
          </a:prstGeom>
        </p:spPr>
      </p:pic>
      <p:pic>
        <p:nvPicPr>
          <p:cNvPr id="18" name="Picture 17" descr="A person sitting on a rock&#10;&#10;Description automatically generated">
            <a:extLst>
              <a:ext uri="{FF2B5EF4-FFF2-40B4-BE49-F238E27FC236}">
                <a16:creationId xmlns:a16="http://schemas.microsoft.com/office/drawing/2014/main" id="{CE32B9F4-C3AD-4D4F-A354-D708789231EF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1275657">
            <a:off x="7849245" y="3944525"/>
            <a:ext cx="3332973" cy="2426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47512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F781980-EDF7-4630-AE26-056B8C9AA168}"/>
              </a:ext>
            </a:extLst>
          </p:cNvPr>
          <p:cNvSpPr txBox="1"/>
          <p:nvPr/>
        </p:nvSpPr>
        <p:spPr>
          <a:xfrm>
            <a:off x="3644900" y="101600"/>
            <a:ext cx="5702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i="1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Friday 19 February</a:t>
            </a:r>
            <a:endParaRPr lang="en-GB" sz="3600" i="1" dirty="0">
              <a:solidFill>
                <a:srgbClr val="0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77E86E1-BEAC-4307-B83F-790716BDA3D3}"/>
              </a:ext>
            </a:extLst>
          </p:cNvPr>
          <p:cNvSpPr txBox="1"/>
          <p:nvPr/>
        </p:nvSpPr>
        <p:spPr>
          <a:xfrm>
            <a:off x="-24925" y="2322512"/>
            <a:ext cx="51406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Light a candle and pray for all our global </a:t>
            </a: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neighbours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using this film.</a:t>
            </a:r>
            <a:endParaRPr lang="en-GB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KHCR-5gf9to"/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5115697" y="1567506"/>
            <a:ext cx="6517503" cy="4613262"/>
          </a:xfrm>
          <a:prstGeom prst="rect">
            <a:avLst/>
          </a:prstGeom>
        </p:spPr>
      </p:pic>
      <p:pic>
        <p:nvPicPr>
          <p:cNvPr id="7" name="Picture 6" descr="A lit candle&#10;&#10;Description generated with very high confidence">
            <a:extLst>
              <a:ext uri="{FF2B5EF4-FFF2-40B4-BE49-F238E27FC236}">
                <a16:creationId xmlns:a16="http://schemas.microsoft.com/office/drawing/2014/main" id="{40D7112E-3781-4134-96B9-103F2B0AA594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67375" y="3370465"/>
            <a:ext cx="1810398" cy="27152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898474A-53E4-4C7F-852F-C295C58E4858}"/>
              </a:ext>
            </a:extLst>
          </p:cNvPr>
          <p:cNvSpPr txBox="1"/>
          <p:nvPr/>
        </p:nvSpPr>
        <p:spPr>
          <a:xfrm>
            <a:off x="278824" y="1084618"/>
            <a:ext cx="10743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Pray</a:t>
            </a:r>
          </a:p>
        </p:txBody>
      </p:sp>
      <p:pic>
        <p:nvPicPr>
          <p:cNvPr id="8" name="Graphic 7" descr="Candle">
            <a:extLst>
              <a:ext uri="{FF2B5EF4-FFF2-40B4-BE49-F238E27FC236}">
                <a16:creationId xmlns:a16="http://schemas.microsoft.com/office/drawing/2014/main" id="{EAC148DE-A931-4AD5-A216-C9F311CCAC90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1309699" y="1106090"/>
            <a:ext cx="584775" cy="584775"/>
          </a:xfrm>
          <a:prstGeom prst="rect">
            <a:avLst/>
          </a:prstGeom>
        </p:spPr>
      </p:pic>
      <p:sp>
        <p:nvSpPr>
          <p:cNvPr id="15" name="Action Button: Go Home 1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5D70E62E-D3B0-4C70-B936-DB6E539436D2}"/>
              </a:ext>
            </a:extLst>
          </p:cNvPr>
          <p:cNvSpPr/>
          <p:nvPr/>
        </p:nvSpPr>
        <p:spPr bwMode="auto">
          <a:xfrm>
            <a:off x="224089" y="6299599"/>
            <a:ext cx="313639" cy="34254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59057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F409260-71A7-45BE-A119-8EAE658FD5F2}"/>
              </a:ext>
            </a:extLst>
          </p:cNvPr>
          <p:cNvSpPr txBox="1"/>
          <p:nvPr/>
        </p:nvSpPr>
        <p:spPr>
          <a:xfrm>
            <a:off x="3644900" y="101600"/>
            <a:ext cx="5702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i="1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Monday 22 February</a:t>
            </a:r>
            <a:endParaRPr lang="en-GB" sz="3600" i="1" dirty="0">
              <a:solidFill>
                <a:srgbClr val="0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D231828-268A-4F6E-8CED-748F8FE4C637}"/>
              </a:ext>
            </a:extLst>
          </p:cNvPr>
          <p:cNvSpPr txBox="1"/>
          <p:nvPr/>
        </p:nvSpPr>
        <p:spPr>
          <a:xfrm>
            <a:off x="197549" y="1910301"/>
            <a:ext cx="6247027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Abdul lives in Ethiopia, in a region called Afar. It is one of the hottest places on Earth, and is getting even hotter because of climate change.</a:t>
            </a:r>
          </a:p>
          <a:p>
            <a:endParaRPr lang="en-GB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 is hard to find safe, clean water. Abdul’s cousin </a:t>
            </a:r>
            <a:r>
              <a:rPr lang="en-GB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Abdella</a:t>
            </a: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makes a five hour journey, twice a day, to collect water.</a:t>
            </a:r>
          </a:p>
          <a:p>
            <a:endParaRPr lang="en-GB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 remember those who do not have enough water today.</a:t>
            </a:r>
          </a:p>
        </p:txBody>
      </p:sp>
      <p:sp>
        <p:nvSpPr>
          <p:cNvPr id="7" name="Rectangle 6"/>
          <p:cNvSpPr/>
          <p:nvPr/>
        </p:nvSpPr>
        <p:spPr>
          <a:xfrm>
            <a:off x="7640382" y="4096549"/>
            <a:ext cx="4551618" cy="25135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Loving God, </a:t>
            </a:r>
          </a:p>
          <a:p>
            <a:pPr>
              <a:spcAft>
                <a:spcPts val="800"/>
              </a:spcAft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fill our hearts with compassion for the earth and all its peoples. Lead us to be good neighbours to all who are in need. </a:t>
            </a:r>
          </a:p>
          <a:p>
            <a:pPr>
              <a:spcAft>
                <a:spcPts val="800"/>
              </a:spcAft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Amen</a:t>
            </a:r>
            <a:endParaRPr lang="en-GB" dirty="0">
              <a:solidFill>
                <a:schemeClr val="bg1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1C912AE-6776-4911-A69D-500CFC7349B8}"/>
              </a:ext>
            </a:extLst>
          </p:cNvPr>
          <p:cNvSpPr txBox="1"/>
          <p:nvPr/>
        </p:nvSpPr>
        <p:spPr>
          <a:xfrm>
            <a:off x="278824" y="1084618"/>
            <a:ext cx="10743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Pray</a:t>
            </a:r>
          </a:p>
        </p:txBody>
      </p:sp>
      <p:pic>
        <p:nvPicPr>
          <p:cNvPr id="11" name="Graphic 10" descr="Candle">
            <a:extLst>
              <a:ext uri="{FF2B5EF4-FFF2-40B4-BE49-F238E27FC236}">
                <a16:creationId xmlns:a16="http://schemas.microsoft.com/office/drawing/2014/main" id="{306E4E90-46DA-4BC9-B8F9-462F333A64F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309699" y="1106090"/>
            <a:ext cx="584775" cy="584775"/>
          </a:xfrm>
          <a:prstGeom prst="rect">
            <a:avLst/>
          </a:prstGeom>
        </p:spPr>
      </p:pic>
      <p:sp>
        <p:nvSpPr>
          <p:cNvPr id="17" name="Action Button: Go Home 1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5D70E62E-D3B0-4C70-B936-DB6E539436D2}"/>
              </a:ext>
            </a:extLst>
          </p:cNvPr>
          <p:cNvSpPr/>
          <p:nvPr/>
        </p:nvSpPr>
        <p:spPr bwMode="auto">
          <a:xfrm>
            <a:off x="224089" y="6299599"/>
            <a:ext cx="313639" cy="34254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pic>
        <p:nvPicPr>
          <p:cNvPr id="5" name="Picture 4" descr="A person holding a baby&#10;&#10;Description automatically generated">
            <a:extLst>
              <a:ext uri="{FF2B5EF4-FFF2-40B4-BE49-F238E27FC236}">
                <a16:creationId xmlns:a16="http://schemas.microsoft.com/office/drawing/2014/main" id="{6A443069-9F67-4195-A6D0-F02847B030F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40382" y="1061713"/>
            <a:ext cx="4388557" cy="2926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10218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03C1A71-3C50-4C03-967D-9C7D0D2FC88B}"/>
              </a:ext>
            </a:extLst>
          </p:cNvPr>
          <p:cNvSpPr txBox="1"/>
          <p:nvPr/>
        </p:nvSpPr>
        <p:spPr>
          <a:xfrm>
            <a:off x="3644900" y="101600"/>
            <a:ext cx="5702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i="1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Tuesday 23 February</a:t>
            </a:r>
            <a:endParaRPr lang="en-GB" sz="3600" i="1" dirty="0">
              <a:solidFill>
                <a:srgbClr val="0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3EA76BB-3BF1-4F3D-8996-AC954514F4DE}"/>
              </a:ext>
            </a:extLst>
          </p:cNvPr>
          <p:cNvSpPr txBox="1"/>
          <p:nvPr/>
        </p:nvSpPr>
        <p:spPr>
          <a:xfrm>
            <a:off x="651026" y="2074307"/>
            <a:ext cx="598774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It’s Fairtrade fortnight. </a:t>
            </a:r>
          </a:p>
          <a:p>
            <a:endParaRPr lang="en-GB" sz="2400" dirty="0">
              <a:solidFill>
                <a:schemeClr val="bg1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Find out whether your local shop sells Fairtrade Easter eggs. If not, ask them why not and if they will stock them next year. </a:t>
            </a:r>
          </a:p>
        </p:txBody>
      </p:sp>
      <p:sp>
        <p:nvSpPr>
          <p:cNvPr id="4" name="Rectangle: Rounded Corners 3">
            <a:hlinkClick r:id="rId2"/>
            <a:extLst>
              <a:ext uri="{FF2B5EF4-FFF2-40B4-BE49-F238E27FC236}">
                <a16:creationId xmlns:a16="http://schemas.microsoft.com/office/drawing/2014/main" id="{3F905D7E-C08C-4C79-BC95-FF5CB738EB95}"/>
              </a:ext>
            </a:extLst>
          </p:cNvPr>
          <p:cNvSpPr/>
          <p:nvPr/>
        </p:nvSpPr>
        <p:spPr>
          <a:xfrm>
            <a:off x="906235" y="4744583"/>
            <a:ext cx="5732538" cy="571500"/>
          </a:xfrm>
          <a:prstGeom prst="roundRect">
            <a:avLst/>
          </a:prstGeom>
          <a:solidFill>
            <a:srgbClr val="83BF40"/>
          </a:solidFill>
          <a:ln>
            <a:solidFill>
              <a:srgbClr val="32B4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F</a:t>
            </a:r>
            <a:r>
              <a:rPr lang="en-GB" sz="2400" dirty="0" err="1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ind</a:t>
            </a:r>
            <a:r>
              <a:rPr lang="en-GB" sz="24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 our Fairtrade resources here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0542" y="2047659"/>
            <a:ext cx="4677996" cy="312061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0FE58EE-7241-473F-9C1C-1CD9AC869676}"/>
              </a:ext>
            </a:extLst>
          </p:cNvPr>
          <p:cNvSpPr txBox="1"/>
          <p:nvPr/>
        </p:nvSpPr>
        <p:spPr>
          <a:xfrm>
            <a:off x="161648" y="1159907"/>
            <a:ext cx="8451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Act</a:t>
            </a:r>
          </a:p>
        </p:txBody>
      </p:sp>
      <p:pic>
        <p:nvPicPr>
          <p:cNvPr id="7" name="Graphic 6" descr="Dance">
            <a:extLst>
              <a:ext uri="{FF2B5EF4-FFF2-40B4-BE49-F238E27FC236}">
                <a16:creationId xmlns:a16="http://schemas.microsoft.com/office/drawing/2014/main" id="{E7D287A2-59E8-4F96-AD65-EF79BB7D5BC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1006751" y="1011078"/>
            <a:ext cx="914400" cy="914400"/>
          </a:xfrm>
          <a:prstGeom prst="rect">
            <a:avLst/>
          </a:prstGeom>
        </p:spPr>
      </p:pic>
      <p:sp>
        <p:nvSpPr>
          <p:cNvPr id="14" name="Action Button: Go Home 1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5D70E62E-D3B0-4C70-B936-DB6E539436D2}"/>
              </a:ext>
            </a:extLst>
          </p:cNvPr>
          <p:cNvSpPr/>
          <p:nvPr/>
        </p:nvSpPr>
        <p:spPr bwMode="auto">
          <a:xfrm>
            <a:off x="224089" y="6299599"/>
            <a:ext cx="313639" cy="34254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52603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A4FA435-1CE1-430B-8E97-E727D75FC234}"/>
              </a:ext>
            </a:extLst>
          </p:cNvPr>
          <p:cNvSpPr txBox="1"/>
          <p:nvPr/>
        </p:nvSpPr>
        <p:spPr>
          <a:xfrm>
            <a:off x="3644900" y="101600"/>
            <a:ext cx="5702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i="1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Wednesday 24</a:t>
            </a:r>
            <a:r>
              <a:rPr lang="en-US" sz="3600" i="1" dirty="0">
                <a:solidFill>
                  <a:srgbClr val="1F175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3600" i="1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February</a:t>
            </a:r>
            <a:endParaRPr lang="en-GB" sz="3600" i="1" dirty="0">
              <a:solidFill>
                <a:srgbClr val="1F175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280D408-D431-4A21-B1B1-0F931A652DD4}"/>
              </a:ext>
            </a:extLst>
          </p:cNvPr>
          <p:cNvSpPr txBox="1"/>
          <p:nvPr/>
        </p:nvSpPr>
        <p:spPr>
          <a:xfrm>
            <a:off x="509909" y="3002099"/>
            <a:ext cx="58547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Lent, schools in England and Wales are walking for water to help people like Abdul and </a:t>
            </a: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Abdella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to have access to clean water.</a:t>
            </a:r>
            <a:endParaRPr lang="en-GB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953421" y="4137060"/>
            <a:ext cx="5276679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Lord, </a:t>
            </a:r>
          </a:p>
          <a:p>
            <a:pPr>
              <a:spcAft>
                <a:spcPts val="0"/>
              </a:spcAft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may my support bring hope to people who are in difficulty around the world. </a:t>
            </a:r>
          </a:p>
          <a:p>
            <a:pPr>
              <a:spcAft>
                <a:spcPts val="0"/>
              </a:spcAft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May they know that you are with them and that they have sisters and brothers who care for them. </a:t>
            </a:r>
          </a:p>
          <a:p>
            <a:pPr>
              <a:spcAft>
                <a:spcPts val="0"/>
              </a:spcAft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Amen</a:t>
            </a:r>
            <a:endParaRPr lang="en-GB" dirty="0">
              <a:solidFill>
                <a:schemeClr val="bg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3C25701-9A32-4B34-8DC7-F01892D0125B}"/>
              </a:ext>
            </a:extLst>
          </p:cNvPr>
          <p:cNvSpPr txBox="1"/>
          <p:nvPr/>
        </p:nvSpPr>
        <p:spPr>
          <a:xfrm>
            <a:off x="278824" y="1084618"/>
            <a:ext cx="10743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Pray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7F30A3C-F241-402C-8A74-AFD48CF00CC2}"/>
              </a:ext>
            </a:extLst>
          </p:cNvPr>
          <p:cNvSpPr txBox="1"/>
          <p:nvPr/>
        </p:nvSpPr>
        <p:spPr>
          <a:xfrm>
            <a:off x="279625" y="2029311"/>
            <a:ext cx="10727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Give</a:t>
            </a:r>
          </a:p>
        </p:txBody>
      </p:sp>
      <p:pic>
        <p:nvPicPr>
          <p:cNvPr id="11" name="Graphic 10" descr="Coins">
            <a:extLst>
              <a:ext uri="{FF2B5EF4-FFF2-40B4-BE49-F238E27FC236}">
                <a16:creationId xmlns:a16="http://schemas.microsoft.com/office/drawing/2014/main" id="{CDEEBD3B-A354-46F6-8205-D67DD977A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309699" y="2014982"/>
            <a:ext cx="744993" cy="744993"/>
          </a:xfrm>
          <a:prstGeom prst="rect">
            <a:avLst/>
          </a:prstGeom>
        </p:spPr>
      </p:pic>
      <p:sp>
        <p:nvSpPr>
          <p:cNvPr id="12" name="Rectangle: Rounded Corners 11">
            <a:hlinkClick r:id="rId4"/>
            <a:extLst>
              <a:ext uri="{FF2B5EF4-FFF2-40B4-BE49-F238E27FC236}">
                <a16:creationId xmlns:a16="http://schemas.microsoft.com/office/drawing/2014/main" id="{21B1A623-EAA4-4E45-ACD1-9236137E82FC}"/>
              </a:ext>
            </a:extLst>
          </p:cNvPr>
          <p:cNvSpPr/>
          <p:nvPr/>
        </p:nvSpPr>
        <p:spPr>
          <a:xfrm>
            <a:off x="835668" y="4891129"/>
            <a:ext cx="5317481" cy="510778"/>
          </a:xfrm>
          <a:prstGeom prst="roundRect">
            <a:avLst/>
          </a:prstGeom>
          <a:solidFill>
            <a:srgbClr val="82BE42"/>
          </a:solidFill>
          <a:ln>
            <a:solidFill>
              <a:srgbClr val="32B44C"/>
            </a:solidFill>
          </a:ln>
        </p:spPr>
        <p:txBody>
          <a:bodyPr wrap="none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Find out more at cafod.org.uk/primary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14" name="Graphic 13" descr="Candle">
            <a:extLst>
              <a:ext uri="{FF2B5EF4-FFF2-40B4-BE49-F238E27FC236}">
                <a16:creationId xmlns:a16="http://schemas.microsoft.com/office/drawing/2014/main" id="{6BC2EC91-69F0-46FA-A0BF-42232EDB2BE0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1309699" y="1106090"/>
            <a:ext cx="584775" cy="584775"/>
          </a:xfrm>
          <a:prstGeom prst="rect">
            <a:avLst/>
          </a:prstGeom>
        </p:spPr>
      </p:pic>
      <p:sp>
        <p:nvSpPr>
          <p:cNvPr id="20" name="Action Button: Go Home 1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5D70E62E-D3B0-4C70-B936-DB6E539436D2}"/>
              </a:ext>
            </a:extLst>
          </p:cNvPr>
          <p:cNvSpPr/>
          <p:nvPr/>
        </p:nvSpPr>
        <p:spPr bwMode="auto">
          <a:xfrm>
            <a:off x="224089" y="6299599"/>
            <a:ext cx="313639" cy="34254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C7E9C33-9D79-4C58-A29E-0D1E8BDAB5CB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65607" y="1109273"/>
            <a:ext cx="4016484" cy="267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28533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33FFFEC-1FA3-4B73-8E5E-CB63493E5C3D}"/>
              </a:ext>
            </a:extLst>
          </p:cNvPr>
          <p:cNvSpPr txBox="1"/>
          <p:nvPr/>
        </p:nvSpPr>
        <p:spPr>
          <a:xfrm>
            <a:off x="3644900" y="101600"/>
            <a:ext cx="5702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i="1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Thursday 25 February</a:t>
            </a:r>
            <a:endParaRPr lang="en-GB" sz="3600" i="1" dirty="0">
              <a:solidFill>
                <a:srgbClr val="0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E86821F-7AD2-4E6F-BD28-BD8BFDBB385E}"/>
              </a:ext>
            </a:extLst>
          </p:cNvPr>
          <p:cNvSpPr txBox="1"/>
          <p:nvPr/>
        </p:nvSpPr>
        <p:spPr>
          <a:xfrm>
            <a:off x="276890" y="1089301"/>
            <a:ext cx="10743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Pray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BCCD99F-E25C-4F38-8551-635C79D74EB7}"/>
              </a:ext>
            </a:extLst>
          </p:cNvPr>
          <p:cNvSpPr/>
          <p:nvPr/>
        </p:nvSpPr>
        <p:spPr>
          <a:xfrm>
            <a:off x="276890" y="1845902"/>
            <a:ext cx="831238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sz="32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Find out more about Abdul and the importance of water, and how you can make a difference – watch our national assembly ‘Water of Life’.</a:t>
            </a:r>
          </a:p>
        </p:txBody>
      </p:sp>
      <p:pic>
        <p:nvPicPr>
          <p:cNvPr id="6" name="Picture 5" descr="A lit candle&#10;&#10;Description generated with very high confidence">
            <a:extLst>
              <a:ext uri="{FF2B5EF4-FFF2-40B4-BE49-F238E27FC236}">
                <a16:creationId xmlns:a16="http://schemas.microsoft.com/office/drawing/2014/main" id="{40D7112E-3781-4134-96B9-103F2B0AA59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02540" y="1690865"/>
            <a:ext cx="2765987" cy="41484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Graphic 8" descr="Candle">
            <a:extLst>
              <a:ext uri="{FF2B5EF4-FFF2-40B4-BE49-F238E27FC236}">
                <a16:creationId xmlns:a16="http://schemas.microsoft.com/office/drawing/2014/main" id="{F3201AE1-AEF8-4639-963A-9AE9C316E95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309699" y="1106090"/>
            <a:ext cx="584775" cy="584775"/>
          </a:xfrm>
          <a:prstGeom prst="rect">
            <a:avLst/>
          </a:prstGeom>
        </p:spPr>
      </p:pic>
      <p:sp>
        <p:nvSpPr>
          <p:cNvPr id="15" name="Action Button: Go Home 1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5D70E62E-D3B0-4C70-B936-DB6E539436D2}"/>
              </a:ext>
            </a:extLst>
          </p:cNvPr>
          <p:cNvSpPr/>
          <p:nvPr/>
        </p:nvSpPr>
        <p:spPr bwMode="auto">
          <a:xfrm>
            <a:off x="224089" y="6299599"/>
            <a:ext cx="313639" cy="34254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pic>
        <p:nvPicPr>
          <p:cNvPr id="7" name="Picture 6" descr="A picture containing person, orange&#10;&#10;Description automatically generated">
            <a:extLst>
              <a:ext uri="{FF2B5EF4-FFF2-40B4-BE49-F238E27FC236}">
                <a16:creationId xmlns:a16="http://schemas.microsoft.com/office/drawing/2014/main" id="{E728CAFD-5BBA-416E-A54F-A911F90655A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965" y="3916680"/>
            <a:ext cx="2875496" cy="3291840"/>
          </a:xfrm>
          <a:prstGeom prst="rect">
            <a:avLst/>
          </a:prstGeom>
        </p:spPr>
      </p:pic>
      <p:pic>
        <p:nvPicPr>
          <p:cNvPr id="10" name="Picture 9" descr="A picture containing person, person, dark, screen&#10;&#10;Description automatically generated">
            <a:extLst>
              <a:ext uri="{FF2B5EF4-FFF2-40B4-BE49-F238E27FC236}">
                <a16:creationId xmlns:a16="http://schemas.microsoft.com/office/drawing/2014/main" id="{655DE4C1-4ED1-43BF-94B7-2D8D5536FC7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4038600"/>
            <a:ext cx="3041990" cy="3048000"/>
          </a:xfrm>
          <a:prstGeom prst="rect">
            <a:avLst/>
          </a:prstGeom>
        </p:spPr>
      </p:pic>
      <p:sp>
        <p:nvSpPr>
          <p:cNvPr id="3" name="Rectangle: Rounded Corners 2">
            <a:hlinkClick r:id="rId7"/>
            <a:extLst>
              <a:ext uri="{FF2B5EF4-FFF2-40B4-BE49-F238E27FC236}">
                <a16:creationId xmlns:a16="http://schemas.microsoft.com/office/drawing/2014/main" id="{6D9C2008-56FA-4DE7-9FF0-C88263881CB0}"/>
              </a:ext>
            </a:extLst>
          </p:cNvPr>
          <p:cNvSpPr/>
          <p:nvPr/>
        </p:nvSpPr>
        <p:spPr bwMode="auto">
          <a:xfrm>
            <a:off x="2965588" y="4654222"/>
            <a:ext cx="3278283" cy="899160"/>
          </a:xfrm>
          <a:prstGeom prst="round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Watch the assembly</a:t>
            </a:r>
          </a:p>
        </p:txBody>
      </p:sp>
    </p:spTree>
    <p:extLst>
      <p:ext uri="{BB962C8B-B14F-4D97-AF65-F5344CB8AC3E}">
        <p14:creationId xmlns:p14="http://schemas.microsoft.com/office/powerpoint/2010/main" val="26592621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6F4BDAE-C90B-43E2-8EC2-49B43342AE7C}"/>
              </a:ext>
            </a:extLst>
          </p:cNvPr>
          <p:cNvSpPr txBox="1"/>
          <p:nvPr/>
        </p:nvSpPr>
        <p:spPr>
          <a:xfrm>
            <a:off x="3644900" y="101600"/>
            <a:ext cx="5702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i="1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Friday 26 February</a:t>
            </a:r>
            <a:endParaRPr lang="en-GB" sz="3600" i="1" dirty="0">
              <a:solidFill>
                <a:srgbClr val="0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6705F9-C69A-48F3-A088-043A6E79CD29}"/>
              </a:ext>
            </a:extLst>
          </p:cNvPr>
          <p:cNvSpPr txBox="1">
            <a:spLocks/>
          </p:cNvSpPr>
          <p:nvPr/>
        </p:nvSpPr>
        <p:spPr>
          <a:xfrm>
            <a:off x="5074920" y="1396981"/>
            <a:ext cx="6691619" cy="263349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36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Today is </a:t>
            </a:r>
            <a:r>
              <a:rPr lang="en-GB" sz="36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Family Fast Day</a:t>
            </a:r>
            <a:r>
              <a:rPr lang="en-GB" sz="36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!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GB" sz="3200" dirty="0">
              <a:solidFill>
                <a:schemeClr val="bg1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36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However you raise money today will support our global neighbours like Abdul and </a:t>
            </a:r>
            <a:r>
              <a:rPr lang="en-GB" sz="3600" dirty="0" err="1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Abdella</a:t>
            </a:r>
            <a:r>
              <a:rPr lang="en-GB" sz="36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 in Ethiopia.</a:t>
            </a:r>
          </a:p>
        </p:txBody>
      </p:sp>
      <p:sp>
        <p:nvSpPr>
          <p:cNvPr id="4" name="Rounded Rectangle 8">
            <a:hlinkClick r:id="rId2"/>
            <a:extLst>
              <a:ext uri="{FF2B5EF4-FFF2-40B4-BE49-F238E27FC236}">
                <a16:creationId xmlns:a16="http://schemas.microsoft.com/office/drawing/2014/main" id="{5035028D-5F83-4843-B0A6-BA4DEC625B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35319" y="4968166"/>
            <a:ext cx="4846715" cy="646331"/>
          </a:xfrm>
          <a:prstGeom prst="roundRect">
            <a:avLst>
              <a:gd name="adj" fmla="val 16667"/>
            </a:avLst>
          </a:prstGeom>
          <a:solidFill>
            <a:srgbClr val="82BE42"/>
          </a:solidFill>
          <a:ln w="9525" algn="ctr">
            <a:solidFill>
              <a:srgbClr val="263692"/>
            </a:solidFill>
            <a:round/>
            <a:headEnd/>
            <a:tailEnd/>
          </a:ln>
        </p:spPr>
        <p:txBody>
          <a:bodyPr/>
          <a:lstStyle>
            <a:defPPr>
              <a:defRPr lang="en-GB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9pPr>
          </a:lstStyle>
          <a:p>
            <a:pPr algn="ctr">
              <a:spcAft>
                <a:spcPct val="0"/>
              </a:spcAft>
              <a:buClrTx/>
              <a:buFontTx/>
              <a:buNone/>
            </a:pPr>
            <a:r>
              <a:rPr lang="en-GB" alt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Find out how to Walk for Water</a:t>
            </a:r>
          </a:p>
        </p:txBody>
      </p:sp>
      <p:sp>
        <p:nvSpPr>
          <p:cNvPr id="19" name="Action Button: Go Home 1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5D70E62E-D3B0-4C70-B936-DB6E539436D2}"/>
              </a:ext>
            </a:extLst>
          </p:cNvPr>
          <p:cNvSpPr/>
          <p:nvPr/>
        </p:nvSpPr>
        <p:spPr bwMode="auto">
          <a:xfrm flipH="1">
            <a:off x="11582034" y="6306644"/>
            <a:ext cx="313639" cy="34254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pic>
        <p:nvPicPr>
          <p:cNvPr id="6" name="Picture 5" descr="A person smiling for the camera&#10;&#10;Description automatically generated">
            <a:extLst>
              <a:ext uri="{FF2B5EF4-FFF2-40B4-BE49-F238E27FC236}">
                <a16:creationId xmlns:a16="http://schemas.microsoft.com/office/drawing/2014/main" id="{0D4E75FC-A2C8-40EC-B84E-BF5F6DFA5FD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42192">
            <a:off x="794888" y="1580346"/>
            <a:ext cx="3817131" cy="2545080"/>
          </a:xfrm>
          <a:prstGeom prst="rect">
            <a:avLst/>
          </a:prstGeom>
        </p:spPr>
      </p:pic>
      <p:pic>
        <p:nvPicPr>
          <p:cNvPr id="7" name="Picture 6" descr="A picture containing outdoor, building, ground, person&#10;&#10;Description automatically generated">
            <a:extLst>
              <a:ext uri="{FF2B5EF4-FFF2-40B4-BE49-F238E27FC236}">
                <a16:creationId xmlns:a16="http://schemas.microsoft.com/office/drawing/2014/main" id="{839C8335-FA9F-4120-91B3-D62F170DF77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133356">
            <a:off x="922470" y="4243576"/>
            <a:ext cx="3299011" cy="2199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71524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AE12F12-8B49-421B-B0DA-2330BA024DD7}"/>
              </a:ext>
            </a:extLst>
          </p:cNvPr>
          <p:cNvSpPr txBox="1"/>
          <p:nvPr/>
        </p:nvSpPr>
        <p:spPr>
          <a:xfrm>
            <a:off x="3644900" y="101600"/>
            <a:ext cx="5702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i="1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Monday 1 March</a:t>
            </a:r>
            <a:endParaRPr lang="en-GB" sz="3600" i="1" dirty="0">
              <a:solidFill>
                <a:srgbClr val="0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620C273-3D32-47A0-BC0F-520337BFC4BD}"/>
              </a:ext>
            </a:extLst>
          </p:cNvPr>
          <p:cNvSpPr txBox="1"/>
          <p:nvPr/>
        </p:nvSpPr>
        <p:spPr>
          <a:xfrm>
            <a:off x="73025" y="2186719"/>
            <a:ext cx="71437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Abdul is 8 years old. He is a cheerful boy and likes to play football and volleyball with his brother, Mohammed.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353AC49-A1BE-4ED4-9721-B16019F9207B}"/>
              </a:ext>
            </a:extLst>
          </p:cNvPr>
          <p:cNvSpPr/>
          <p:nvPr/>
        </p:nvSpPr>
        <p:spPr>
          <a:xfrm>
            <a:off x="7640382" y="4025618"/>
            <a:ext cx="4551618" cy="25135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Loving God, </a:t>
            </a:r>
          </a:p>
          <a:p>
            <a:pPr>
              <a:spcAft>
                <a:spcPts val="800"/>
              </a:spcAft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fill our hearts with compassion for the earth and all its peoples. Lead us to be good neighbours to all who are in need. </a:t>
            </a:r>
          </a:p>
          <a:p>
            <a:pPr>
              <a:spcAft>
                <a:spcPts val="800"/>
              </a:spcAft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Amen</a:t>
            </a:r>
            <a:endParaRPr lang="en-GB" dirty="0">
              <a:solidFill>
                <a:schemeClr val="bg1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54A6357-55C8-44B5-937F-7B21A196D3AF}"/>
              </a:ext>
            </a:extLst>
          </p:cNvPr>
          <p:cNvSpPr txBox="1"/>
          <p:nvPr/>
        </p:nvSpPr>
        <p:spPr>
          <a:xfrm>
            <a:off x="278824" y="1084618"/>
            <a:ext cx="10743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Pray</a:t>
            </a:r>
          </a:p>
        </p:txBody>
      </p:sp>
      <p:pic>
        <p:nvPicPr>
          <p:cNvPr id="11" name="Graphic 10" descr="Candle">
            <a:extLst>
              <a:ext uri="{FF2B5EF4-FFF2-40B4-BE49-F238E27FC236}">
                <a16:creationId xmlns:a16="http://schemas.microsoft.com/office/drawing/2014/main" id="{8D3D4858-E0D3-4E2E-A335-201FD933BDE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309699" y="1106090"/>
            <a:ext cx="584775" cy="584775"/>
          </a:xfrm>
          <a:prstGeom prst="rect">
            <a:avLst/>
          </a:prstGeom>
        </p:spPr>
      </p:pic>
      <p:sp>
        <p:nvSpPr>
          <p:cNvPr id="16" name="Action Button: Go Home 1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5D70E62E-D3B0-4C70-B936-DB6E539436D2}"/>
              </a:ext>
            </a:extLst>
          </p:cNvPr>
          <p:cNvSpPr/>
          <p:nvPr/>
        </p:nvSpPr>
        <p:spPr bwMode="auto">
          <a:xfrm>
            <a:off x="224089" y="6299599"/>
            <a:ext cx="313639" cy="34254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pic>
        <p:nvPicPr>
          <p:cNvPr id="6" name="Picture 5" descr="A picture containing ground, outdoor, dirt, nature&#10;&#10;Description automatically generated">
            <a:extLst>
              <a:ext uri="{FF2B5EF4-FFF2-40B4-BE49-F238E27FC236}">
                <a16:creationId xmlns:a16="http://schemas.microsoft.com/office/drawing/2014/main" id="{411081A1-CC3D-4AF7-860E-A36B41F6988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391400" y="1169016"/>
            <a:ext cx="4312920" cy="2743292"/>
          </a:xfrm>
          <a:prstGeom prst="rect">
            <a:avLst/>
          </a:prstGeom>
        </p:spPr>
      </p:pic>
      <p:pic>
        <p:nvPicPr>
          <p:cNvPr id="12" name="Picture 11" descr="A person smiling for the camera&#10;&#10;Description automatically generated">
            <a:extLst>
              <a:ext uri="{FF2B5EF4-FFF2-40B4-BE49-F238E27FC236}">
                <a16:creationId xmlns:a16="http://schemas.microsoft.com/office/drawing/2014/main" id="{3425CD3F-E8DD-47E3-B418-E31B8C8312DE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42192">
            <a:off x="2892036" y="4009831"/>
            <a:ext cx="3817131" cy="2545080"/>
          </a:xfrm>
          <a:prstGeom prst="rect">
            <a:avLst/>
          </a:prstGeom>
        </p:spPr>
      </p:pic>
      <p:sp>
        <p:nvSpPr>
          <p:cNvPr id="4" name="Speech Bubble: Oval 3">
            <a:extLst>
              <a:ext uri="{FF2B5EF4-FFF2-40B4-BE49-F238E27FC236}">
                <a16:creationId xmlns:a16="http://schemas.microsoft.com/office/drawing/2014/main" id="{0153D8C5-DFAC-4CD3-B0D6-9D3296BDD20B}"/>
              </a:ext>
            </a:extLst>
          </p:cNvPr>
          <p:cNvSpPr/>
          <p:nvPr/>
        </p:nvSpPr>
        <p:spPr bwMode="auto">
          <a:xfrm>
            <a:off x="380908" y="3291307"/>
            <a:ext cx="2807363" cy="1767840"/>
          </a:xfrm>
          <a:prstGeom prst="wedgeEllipseCallout">
            <a:avLst>
              <a:gd name="adj1" fmla="val 62224"/>
              <a:gd name="adj2" fmla="val 48707"/>
            </a:avLst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Verdana" pitchFamily="34" charset="0"/>
              </a:rPr>
              <a:t>My favourite drink is water. Water is life.</a:t>
            </a:r>
          </a:p>
        </p:txBody>
      </p:sp>
    </p:spTree>
    <p:extLst>
      <p:ext uri="{BB962C8B-B14F-4D97-AF65-F5344CB8AC3E}">
        <p14:creationId xmlns:p14="http://schemas.microsoft.com/office/powerpoint/2010/main" val="12821008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CF946AA-021C-42D0-B98C-BC1567A2DD8D}"/>
              </a:ext>
            </a:extLst>
          </p:cNvPr>
          <p:cNvSpPr txBox="1"/>
          <p:nvPr/>
        </p:nvSpPr>
        <p:spPr>
          <a:xfrm>
            <a:off x="3644900" y="101600"/>
            <a:ext cx="5702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i="1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Tuesday 2 March</a:t>
            </a:r>
            <a:endParaRPr lang="en-GB" sz="3600" i="1" dirty="0">
              <a:solidFill>
                <a:srgbClr val="0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378221-D28A-4CC7-A6EE-45F83AF7D33E}"/>
              </a:ext>
            </a:extLst>
          </p:cNvPr>
          <p:cNvSpPr txBox="1"/>
          <p:nvPr/>
        </p:nvSpPr>
        <p:spPr>
          <a:xfrm>
            <a:off x="280919" y="1080760"/>
            <a:ext cx="10743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Pray</a:t>
            </a:r>
          </a:p>
        </p:txBody>
      </p:sp>
      <p:pic>
        <p:nvPicPr>
          <p:cNvPr id="8" name="XI50nAPurZs"/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5415364" y="1664043"/>
            <a:ext cx="6542920" cy="448020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77E86E1-BEAC-4307-B83F-790716BDA3D3}"/>
              </a:ext>
            </a:extLst>
          </p:cNvPr>
          <p:cNvSpPr txBox="1"/>
          <p:nvPr/>
        </p:nvSpPr>
        <p:spPr>
          <a:xfrm>
            <a:off x="545602" y="2373034"/>
            <a:ext cx="41773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Light a candle and pray for our Earth, using this film.</a:t>
            </a:r>
            <a:endParaRPr lang="en-GB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 descr="A lit candle&#10;&#10;Description generated with very high confidence">
            <a:extLst>
              <a:ext uri="{FF2B5EF4-FFF2-40B4-BE49-F238E27FC236}">
                <a16:creationId xmlns:a16="http://schemas.microsoft.com/office/drawing/2014/main" id="{294F3C40-A587-4E95-9F79-B217919605E6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0788" y="3322930"/>
            <a:ext cx="1810398" cy="27152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1" name="Graphic 10" descr="Candle">
            <a:extLst>
              <a:ext uri="{FF2B5EF4-FFF2-40B4-BE49-F238E27FC236}">
                <a16:creationId xmlns:a16="http://schemas.microsoft.com/office/drawing/2014/main" id="{AA99E8EE-B494-4601-B8B7-776AEC58D893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1309699" y="1106090"/>
            <a:ext cx="584775" cy="584775"/>
          </a:xfrm>
          <a:prstGeom prst="rect">
            <a:avLst/>
          </a:prstGeom>
        </p:spPr>
      </p:pic>
      <p:sp>
        <p:nvSpPr>
          <p:cNvPr id="17" name="Action Button: Go Home 1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5D70E62E-D3B0-4C70-B936-DB6E539436D2}"/>
              </a:ext>
            </a:extLst>
          </p:cNvPr>
          <p:cNvSpPr/>
          <p:nvPr/>
        </p:nvSpPr>
        <p:spPr bwMode="auto">
          <a:xfrm>
            <a:off x="224089" y="6299599"/>
            <a:ext cx="313639" cy="34254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24749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F7D4A13-D11F-4D6F-BF06-C4FA9C1538EA}"/>
              </a:ext>
            </a:extLst>
          </p:cNvPr>
          <p:cNvSpPr txBox="1"/>
          <p:nvPr/>
        </p:nvSpPr>
        <p:spPr>
          <a:xfrm>
            <a:off x="3644900" y="101600"/>
            <a:ext cx="5702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i="1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Wednesday 3 March</a:t>
            </a:r>
            <a:endParaRPr lang="en-GB" sz="3600" i="1" dirty="0">
              <a:solidFill>
                <a:srgbClr val="0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9337ED7-1C80-4CBE-9076-B1B1D5DE72CE}"/>
              </a:ext>
            </a:extLst>
          </p:cNvPr>
          <p:cNvSpPr txBox="1"/>
          <p:nvPr/>
        </p:nvSpPr>
        <p:spPr>
          <a:xfrm>
            <a:off x="278824" y="2835131"/>
            <a:ext cx="58547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Lent, schools in England and Wales are raising money to support our global </a:t>
            </a: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neighbours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0498CEC-FE34-4311-8CEE-D13D3484E9C0}"/>
              </a:ext>
            </a:extLst>
          </p:cNvPr>
          <p:cNvSpPr txBox="1"/>
          <p:nvPr/>
        </p:nvSpPr>
        <p:spPr>
          <a:xfrm>
            <a:off x="-290788" y="4124753"/>
            <a:ext cx="69939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There are lots of ways you can do this!</a:t>
            </a:r>
          </a:p>
          <a:p>
            <a:endParaRPr lang="en-GB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E798E6-E50D-4998-8596-0D09DBF9F572}"/>
              </a:ext>
            </a:extLst>
          </p:cNvPr>
          <p:cNvSpPr/>
          <p:nvPr/>
        </p:nvSpPr>
        <p:spPr>
          <a:xfrm>
            <a:off x="6928021" y="4035460"/>
            <a:ext cx="5276679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Lord, </a:t>
            </a:r>
          </a:p>
          <a:p>
            <a:pPr>
              <a:spcAft>
                <a:spcPts val="0"/>
              </a:spcAft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may my support bring hope to people who are in difficulty around the world. </a:t>
            </a:r>
          </a:p>
          <a:p>
            <a:pPr>
              <a:spcAft>
                <a:spcPts val="0"/>
              </a:spcAft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May they know that you are with them and that they have sisters and brothers who care for them. </a:t>
            </a:r>
          </a:p>
          <a:p>
            <a:pPr>
              <a:spcAft>
                <a:spcPts val="0"/>
              </a:spcAft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Amen</a:t>
            </a:r>
            <a:endParaRPr lang="en-GB" dirty="0">
              <a:solidFill>
                <a:schemeClr val="bg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DF2D239-219C-4A4F-ABD5-7FED38BC7B5A}"/>
              </a:ext>
            </a:extLst>
          </p:cNvPr>
          <p:cNvSpPr txBox="1"/>
          <p:nvPr/>
        </p:nvSpPr>
        <p:spPr>
          <a:xfrm>
            <a:off x="278824" y="1084618"/>
            <a:ext cx="10743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Pray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C9C9839-A261-4F4F-9346-5E0AFABAE6AA}"/>
              </a:ext>
            </a:extLst>
          </p:cNvPr>
          <p:cNvSpPr txBox="1"/>
          <p:nvPr/>
        </p:nvSpPr>
        <p:spPr>
          <a:xfrm>
            <a:off x="279625" y="2029311"/>
            <a:ext cx="10727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Give</a:t>
            </a:r>
          </a:p>
        </p:txBody>
      </p:sp>
      <p:pic>
        <p:nvPicPr>
          <p:cNvPr id="14" name="Graphic 13" descr="Coins">
            <a:extLst>
              <a:ext uri="{FF2B5EF4-FFF2-40B4-BE49-F238E27FC236}">
                <a16:creationId xmlns:a16="http://schemas.microsoft.com/office/drawing/2014/main" id="{5F797BB0-4871-45E3-95E0-0F7252B85D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309699" y="2006162"/>
            <a:ext cx="744993" cy="744993"/>
          </a:xfrm>
          <a:prstGeom prst="rect">
            <a:avLst/>
          </a:prstGeom>
        </p:spPr>
      </p:pic>
      <p:sp>
        <p:nvSpPr>
          <p:cNvPr id="15" name="Rectangle: Rounded Corners 14">
            <a:hlinkClick r:id="rId4"/>
            <a:extLst>
              <a:ext uri="{FF2B5EF4-FFF2-40B4-BE49-F238E27FC236}">
                <a16:creationId xmlns:a16="http://schemas.microsoft.com/office/drawing/2014/main" id="{5FA977D8-63F4-4668-B24A-11CCF1C3BFD3}"/>
              </a:ext>
            </a:extLst>
          </p:cNvPr>
          <p:cNvSpPr/>
          <p:nvPr/>
        </p:nvSpPr>
        <p:spPr>
          <a:xfrm>
            <a:off x="636135" y="4729092"/>
            <a:ext cx="5317481" cy="510778"/>
          </a:xfrm>
          <a:prstGeom prst="roundRect">
            <a:avLst/>
          </a:prstGeom>
          <a:solidFill>
            <a:srgbClr val="82BE42"/>
          </a:solidFill>
          <a:ln>
            <a:solidFill>
              <a:srgbClr val="32B44C"/>
            </a:solidFill>
          </a:ln>
        </p:spPr>
        <p:txBody>
          <a:bodyPr wrap="none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Find out more at cafod.org.uk/primary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18" name="Graphic 17" descr="Candle">
            <a:extLst>
              <a:ext uri="{FF2B5EF4-FFF2-40B4-BE49-F238E27FC236}">
                <a16:creationId xmlns:a16="http://schemas.microsoft.com/office/drawing/2014/main" id="{43FE2A76-EDB3-45CC-9578-858CCEAC1F15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1309699" y="1106090"/>
            <a:ext cx="584775" cy="584775"/>
          </a:xfrm>
          <a:prstGeom prst="rect">
            <a:avLst/>
          </a:prstGeom>
        </p:spPr>
      </p:pic>
      <p:sp>
        <p:nvSpPr>
          <p:cNvPr id="24" name="Action Button: Go Home 1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5D70E62E-D3B0-4C70-B936-DB6E539436D2}"/>
              </a:ext>
            </a:extLst>
          </p:cNvPr>
          <p:cNvSpPr/>
          <p:nvPr/>
        </p:nvSpPr>
        <p:spPr bwMode="auto">
          <a:xfrm>
            <a:off x="224089" y="6299599"/>
            <a:ext cx="313639" cy="34254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E6FC3E8-0910-4049-8A41-20879752BAC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412076" y="1618259"/>
            <a:ext cx="4308568" cy="1546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59135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23620BE-95A1-4550-85CD-A4F0061AC622}"/>
              </a:ext>
            </a:extLst>
          </p:cNvPr>
          <p:cNvSpPr txBox="1"/>
          <p:nvPr/>
        </p:nvSpPr>
        <p:spPr>
          <a:xfrm>
            <a:off x="3644900" y="101600"/>
            <a:ext cx="5702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i="1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Thursday 4 March</a:t>
            </a:r>
            <a:endParaRPr lang="en-GB" sz="3600" i="1" dirty="0">
              <a:solidFill>
                <a:srgbClr val="0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B6070E-4E3B-4052-B790-441FDDFD56A6}"/>
              </a:ext>
            </a:extLst>
          </p:cNvPr>
          <p:cNvSpPr txBox="1">
            <a:spLocks/>
          </p:cNvSpPr>
          <p:nvPr/>
        </p:nvSpPr>
        <p:spPr>
          <a:xfrm>
            <a:off x="210047" y="1760239"/>
            <a:ext cx="6272012" cy="4489255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3200" i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“I have come so that they may have life, and have it to the full”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0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John 10:10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600" dirty="0">
              <a:solidFill>
                <a:schemeClr val="bg1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4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Say these words together and spend some time today thinking about them.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1000" dirty="0">
              <a:solidFill>
                <a:schemeClr val="bg1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 lvl="1"/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Where do these words come from?</a:t>
            </a:r>
          </a:p>
          <a:p>
            <a:pPr lvl="1"/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What do they mean?</a:t>
            </a:r>
          </a:p>
          <a:p>
            <a:pPr lvl="1"/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How can we live by them?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32DC078-7200-4A7B-9A28-D84976F04B27}"/>
              </a:ext>
            </a:extLst>
          </p:cNvPr>
          <p:cNvSpPr txBox="1"/>
          <p:nvPr/>
        </p:nvSpPr>
        <p:spPr>
          <a:xfrm>
            <a:off x="197342" y="1161248"/>
            <a:ext cx="295465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Think about…	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5044" y="1911122"/>
            <a:ext cx="5340523" cy="3562577"/>
          </a:xfrm>
          <a:prstGeom prst="rect">
            <a:avLst/>
          </a:prstGeom>
        </p:spPr>
      </p:pic>
      <p:pic>
        <p:nvPicPr>
          <p:cNvPr id="6" name="Graphic 5" descr="Thought bubble">
            <a:extLst>
              <a:ext uri="{FF2B5EF4-FFF2-40B4-BE49-F238E27FC236}">
                <a16:creationId xmlns:a16="http://schemas.microsoft.com/office/drawing/2014/main" id="{420B276F-537D-42CC-9255-6F378F84F1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3084864" y="1012303"/>
            <a:ext cx="914400" cy="914400"/>
          </a:xfrm>
          <a:prstGeom prst="rect">
            <a:avLst/>
          </a:prstGeom>
        </p:spPr>
      </p:pic>
      <p:sp>
        <p:nvSpPr>
          <p:cNvPr id="13" name="Action Button: Go Home 1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5D70E62E-D3B0-4C70-B936-DB6E539436D2}"/>
              </a:ext>
            </a:extLst>
          </p:cNvPr>
          <p:cNvSpPr/>
          <p:nvPr/>
        </p:nvSpPr>
        <p:spPr bwMode="auto">
          <a:xfrm>
            <a:off x="224089" y="6299599"/>
            <a:ext cx="313639" cy="34254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71578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1DAC3DB-D8F5-4568-9709-B9FA52811B43}"/>
              </a:ext>
            </a:extLst>
          </p:cNvPr>
          <p:cNvSpPr txBox="1"/>
          <p:nvPr/>
        </p:nvSpPr>
        <p:spPr>
          <a:xfrm>
            <a:off x="3644900" y="101600"/>
            <a:ext cx="5702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i="1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Friday 5 March</a:t>
            </a:r>
            <a:endParaRPr lang="en-GB" sz="3600" i="1" dirty="0">
              <a:solidFill>
                <a:srgbClr val="0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6" name="Picture 5" descr="A lit candle&#10;&#10;Description generated with very high confidence">
            <a:extLst>
              <a:ext uri="{FF2B5EF4-FFF2-40B4-BE49-F238E27FC236}">
                <a16:creationId xmlns:a16="http://schemas.microsoft.com/office/drawing/2014/main" id="{40D7112E-3781-4134-96B9-103F2B0AA59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14486" y="1581666"/>
            <a:ext cx="2765987" cy="41484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FD298E0-7B15-46B6-A86A-B5BF3DB2FDF1}"/>
              </a:ext>
            </a:extLst>
          </p:cNvPr>
          <p:cNvSpPr txBox="1"/>
          <p:nvPr/>
        </p:nvSpPr>
        <p:spPr>
          <a:xfrm>
            <a:off x="278824" y="1084618"/>
            <a:ext cx="10743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Pray</a:t>
            </a:r>
          </a:p>
        </p:txBody>
      </p:sp>
      <p:pic>
        <p:nvPicPr>
          <p:cNvPr id="12" name="Graphic 11" descr="Candle">
            <a:extLst>
              <a:ext uri="{FF2B5EF4-FFF2-40B4-BE49-F238E27FC236}">
                <a16:creationId xmlns:a16="http://schemas.microsoft.com/office/drawing/2014/main" id="{41B94F34-D6AF-4063-B1F9-42CB3D3878A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309699" y="1106090"/>
            <a:ext cx="584775" cy="584775"/>
          </a:xfrm>
          <a:prstGeom prst="rect">
            <a:avLst/>
          </a:prstGeom>
        </p:spPr>
      </p:pic>
      <p:sp>
        <p:nvSpPr>
          <p:cNvPr id="18" name="Action Button: Go Home 1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5D70E62E-D3B0-4C70-B936-DB6E539436D2}"/>
              </a:ext>
            </a:extLst>
          </p:cNvPr>
          <p:cNvSpPr/>
          <p:nvPr/>
        </p:nvSpPr>
        <p:spPr bwMode="auto">
          <a:xfrm>
            <a:off x="224089" y="6299599"/>
            <a:ext cx="313639" cy="34254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20" name="Content Placeholder 2">
            <a:extLst>
              <a:ext uri="{FF2B5EF4-FFF2-40B4-BE49-F238E27FC236}">
                <a16:creationId xmlns:a16="http://schemas.microsoft.com/office/drawing/2014/main" id="{9FF65F16-CC3B-4F29-AB59-56AA2DF1CA5E}"/>
              </a:ext>
            </a:extLst>
          </p:cNvPr>
          <p:cNvSpPr txBox="1">
            <a:spLocks/>
          </p:cNvSpPr>
          <p:nvPr/>
        </p:nvSpPr>
        <p:spPr>
          <a:xfrm>
            <a:off x="490158" y="1902657"/>
            <a:ext cx="7561642" cy="146367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4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Light a candle and say a prayer so all children around the world may have the basic things in life, like enough food or clean water. 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1BCCD99F-E25C-4F38-8551-635C79D74EB7}"/>
              </a:ext>
            </a:extLst>
          </p:cNvPr>
          <p:cNvSpPr/>
          <p:nvPr/>
        </p:nvSpPr>
        <p:spPr>
          <a:xfrm>
            <a:off x="238790" y="3019425"/>
            <a:ext cx="831238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sz="32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Loving God, </a:t>
            </a:r>
          </a:p>
          <a:p>
            <a:pPr>
              <a:spcAft>
                <a:spcPts val="0"/>
              </a:spcAft>
            </a:pPr>
            <a:r>
              <a:rPr lang="en-GB" sz="32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Help us to work together to share what we have so that everyone has what they need. </a:t>
            </a:r>
          </a:p>
          <a:p>
            <a:pPr>
              <a:spcAft>
                <a:spcPts val="0"/>
              </a:spcAft>
            </a:pPr>
            <a:r>
              <a:rPr lang="en-GB" sz="32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Help us to build a better world where each of us can become the best person we can be.</a:t>
            </a:r>
          </a:p>
          <a:p>
            <a:pPr>
              <a:spcAft>
                <a:spcPts val="0"/>
              </a:spcAft>
            </a:pPr>
            <a:r>
              <a:rPr lang="en-GB" sz="32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Amen </a:t>
            </a:r>
          </a:p>
        </p:txBody>
      </p:sp>
    </p:spTree>
    <p:extLst>
      <p:ext uri="{BB962C8B-B14F-4D97-AF65-F5344CB8AC3E}">
        <p14:creationId xmlns:p14="http://schemas.microsoft.com/office/powerpoint/2010/main" val="36893348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000F4B3-326B-4408-BD50-2271484CC199}"/>
              </a:ext>
            </a:extLst>
          </p:cNvPr>
          <p:cNvSpPr txBox="1"/>
          <p:nvPr/>
        </p:nvSpPr>
        <p:spPr>
          <a:xfrm>
            <a:off x="3644900" y="101600"/>
            <a:ext cx="5702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i="1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Monday 8 March</a:t>
            </a:r>
            <a:endParaRPr lang="en-GB" sz="3600" i="1" dirty="0">
              <a:solidFill>
                <a:srgbClr val="0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B5E9517-19B2-42DC-954D-D013B59E982E}"/>
              </a:ext>
            </a:extLst>
          </p:cNvPr>
          <p:cNvSpPr/>
          <p:nvPr/>
        </p:nvSpPr>
        <p:spPr>
          <a:xfrm>
            <a:off x="7567308" y="4083849"/>
            <a:ext cx="4551618" cy="25135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Loving God, </a:t>
            </a:r>
          </a:p>
          <a:p>
            <a:pPr>
              <a:spcAft>
                <a:spcPts val="800"/>
              </a:spcAft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fill our hearts with compassion for the earth and all its peoples. Lead us to be good neighbours to all who are in need. </a:t>
            </a:r>
          </a:p>
          <a:p>
            <a:pPr>
              <a:spcAft>
                <a:spcPts val="800"/>
              </a:spcAft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Amen</a:t>
            </a:r>
            <a:endParaRPr lang="en-GB" dirty="0">
              <a:solidFill>
                <a:schemeClr val="bg1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E1A4C43-283F-4BB2-A18D-8B7BADC7DE70}"/>
              </a:ext>
            </a:extLst>
          </p:cNvPr>
          <p:cNvSpPr txBox="1"/>
          <p:nvPr/>
        </p:nvSpPr>
        <p:spPr>
          <a:xfrm>
            <a:off x="166817" y="1051006"/>
            <a:ext cx="10743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Pray</a:t>
            </a:r>
          </a:p>
        </p:txBody>
      </p:sp>
      <p:pic>
        <p:nvPicPr>
          <p:cNvPr id="9" name="Graphic 8" descr="Candle">
            <a:extLst>
              <a:ext uri="{FF2B5EF4-FFF2-40B4-BE49-F238E27FC236}">
                <a16:creationId xmlns:a16="http://schemas.microsoft.com/office/drawing/2014/main" id="{C91ED5C0-7927-453F-82DD-8B3E167685B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309699" y="1106090"/>
            <a:ext cx="584775" cy="584775"/>
          </a:xfrm>
          <a:prstGeom prst="rect">
            <a:avLst/>
          </a:prstGeom>
        </p:spPr>
      </p:pic>
      <p:sp>
        <p:nvSpPr>
          <p:cNvPr id="15" name="Action Button: Go Home 1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5D70E62E-D3B0-4C70-B936-DB6E539436D2}"/>
              </a:ext>
            </a:extLst>
          </p:cNvPr>
          <p:cNvSpPr/>
          <p:nvPr/>
        </p:nvSpPr>
        <p:spPr bwMode="auto">
          <a:xfrm>
            <a:off x="224089" y="6299599"/>
            <a:ext cx="313639" cy="34254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E1EA0BC-C61F-48AB-B599-0D0773F4CF5A}"/>
              </a:ext>
            </a:extLst>
          </p:cNvPr>
          <p:cNvSpPr txBox="1"/>
          <p:nvPr/>
        </p:nvSpPr>
        <p:spPr>
          <a:xfrm>
            <a:off x="537728" y="1951672"/>
            <a:ext cx="528922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solidFill>
                  <a:schemeClr val="bg1"/>
                </a:solidFill>
              </a:rPr>
              <a:t>This Lent we have been learning about Abdul and his family in Ethiopia. </a:t>
            </a:r>
          </a:p>
          <a:p>
            <a:endParaRPr lang="en-GB" sz="1800" dirty="0">
              <a:solidFill>
                <a:schemeClr val="bg1"/>
              </a:solidFill>
            </a:endParaRPr>
          </a:p>
          <a:p>
            <a:r>
              <a:rPr lang="en-GB" sz="1800" dirty="0">
                <a:solidFill>
                  <a:schemeClr val="bg1"/>
                </a:solidFill>
              </a:rPr>
              <a:t>He likes to help his mum at home and wants to be a teacher when he grows up. </a:t>
            </a:r>
          </a:p>
        </p:txBody>
      </p:sp>
      <p:sp>
        <p:nvSpPr>
          <p:cNvPr id="8" name="Speech Bubble: Oval 7">
            <a:extLst>
              <a:ext uri="{FF2B5EF4-FFF2-40B4-BE49-F238E27FC236}">
                <a16:creationId xmlns:a16="http://schemas.microsoft.com/office/drawing/2014/main" id="{6E085E85-09C3-48CD-99F5-7CD25345F61B}"/>
              </a:ext>
            </a:extLst>
          </p:cNvPr>
          <p:cNvSpPr/>
          <p:nvPr/>
        </p:nvSpPr>
        <p:spPr bwMode="auto">
          <a:xfrm>
            <a:off x="2350260" y="3689807"/>
            <a:ext cx="4493914" cy="1484710"/>
          </a:xfrm>
          <a:prstGeom prst="wedgeEllipseCallout">
            <a:avLst>
              <a:gd name="adj1" fmla="val -51015"/>
              <a:gd name="adj2" fmla="val 47103"/>
            </a:avLst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sz="1800" dirty="0">
                <a:solidFill>
                  <a:srgbClr val="20294F"/>
                </a:solidFill>
              </a:rPr>
              <a:t>My favourite food to eat is honey. I love it!</a:t>
            </a: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800" b="0" i="0" u="none" strike="noStrike" cap="none" normalizeH="0" baseline="0" dirty="0">
                <a:ln>
                  <a:noFill/>
                </a:ln>
                <a:solidFill>
                  <a:srgbClr val="20294F"/>
                </a:solidFill>
                <a:effectLst/>
                <a:latin typeface="Verdana" pitchFamily="34" charset="0"/>
              </a:rPr>
              <a:t>When I e</a:t>
            </a:r>
            <a:r>
              <a:rPr lang="en-GB" sz="1800" dirty="0">
                <a:solidFill>
                  <a:srgbClr val="20294F"/>
                </a:solidFill>
              </a:rPr>
              <a:t>at it I feel strong.</a:t>
            </a:r>
            <a:endParaRPr kumimoji="0" lang="en-GB" sz="1800" b="0" i="0" u="none" strike="noStrike" cap="none" normalizeH="0" baseline="0" dirty="0">
              <a:ln>
                <a:noFill/>
              </a:ln>
              <a:solidFill>
                <a:srgbClr val="20294F"/>
              </a:solidFill>
              <a:effectLst/>
              <a:latin typeface="Verdana" pitchFamily="34" charset="0"/>
            </a:endParaRPr>
          </a:p>
        </p:txBody>
      </p:sp>
      <p:pic>
        <p:nvPicPr>
          <p:cNvPr id="4" name="Picture 3" descr="A picture containing outdoor, person, older&#10;&#10;Description automatically generated">
            <a:extLst>
              <a:ext uri="{FF2B5EF4-FFF2-40B4-BE49-F238E27FC236}">
                <a16:creationId xmlns:a16="http://schemas.microsoft.com/office/drawing/2014/main" id="{18E5266B-5EFF-4B14-90E3-599711F94C7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99960" y="1051006"/>
            <a:ext cx="4354312" cy="2903247"/>
          </a:xfrm>
          <a:prstGeom prst="rect">
            <a:avLst/>
          </a:prstGeom>
        </p:spPr>
      </p:pic>
      <p:pic>
        <p:nvPicPr>
          <p:cNvPr id="10" name="Picture 9" descr="A picture containing person, orange&#10;&#10;Description automatically generated">
            <a:extLst>
              <a:ext uri="{FF2B5EF4-FFF2-40B4-BE49-F238E27FC236}">
                <a16:creationId xmlns:a16="http://schemas.microsoft.com/office/drawing/2014/main" id="{4A4FC66D-C304-49CD-92B6-7D22D7416679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3965" y="3916680"/>
            <a:ext cx="2875496" cy="3291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8060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C1B1B8A-A7E1-4538-BBEE-D060B1C6C440}"/>
              </a:ext>
            </a:extLst>
          </p:cNvPr>
          <p:cNvSpPr txBox="1"/>
          <p:nvPr/>
        </p:nvSpPr>
        <p:spPr>
          <a:xfrm>
            <a:off x="3644900" y="101600"/>
            <a:ext cx="5702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i="1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Tuesday 9 March</a:t>
            </a:r>
            <a:endParaRPr lang="en-GB" sz="3600" i="1" dirty="0">
              <a:solidFill>
                <a:srgbClr val="0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3" name="Picture 2" descr="A fire hydrant in the grass&#10;&#10;Description generated with very high confidence">
            <a:extLst>
              <a:ext uri="{FF2B5EF4-FFF2-40B4-BE49-F238E27FC236}">
                <a16:creationId xmlns:a16="http://schemas.microsoft.com/office/drawing/2014/main" id="{61C43F58-F840-4FAF-86B6-23C4EAFB8BB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84516" y="1617604"/>
            <a:ext cx="5671457" cy="37806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EA33FD0-36F4-454A-BF8C-CA6BC9C99341}"/>
              </a:ext>
            </a:extLst>
          </p:cNvPr>
          <p:cNvSpPr txBox="1"/>
          <p:nvPr/>
        </p:nvSpPr>
        <p:spPr>
          <a:xfrm>
            <a:off x="328285" y="1124199"/>
            <a:ext cx="10743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Pray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815DFB81-73C1-473A-83E3-66F5B7AD4A4C}"/>
              </a:ext>
            </a:extLst>
          </p:cNvPr>
          <p:cNvSpPr txBox="1">
            <a:spLocks/>
          </p:cNvSpPr>
          <p:nvPr/>
        </p:nvSpPr>
        <p:spPr>
          <a:xfrm>
            <a:off x="434315" y="3229918"/>
            <a:ext cx="4844143" cy="14480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Reflect on one of the Stations of the Cross today. </a:t>
            </a:r>
          </a:p>
        </p:txBody>
      </p:sp>
      <p:pic>
        <p:nvPicPr>
          <p:cNvPr id="8" name="Graphic 7" descr="Candle">
            <a:extLst>
              <a:ext uri="{FF2B5EF4-FFF2-40B4-BE49-F238E27FC236}">
                <a16:creationId xmlns:a16="http://schemas.microsoft.com/office/drawing/2014/main" id="{09BC32DD-564B-4E9E-84FE-A5349AEB80D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309699" y="1106090"/>
            <a:ext cx="584775" cy="584775"/>
          </a:xfrm>
          <a:prstGeom prst="rect">
            <a:avLst/>
          </a:prstGeom>
        </p:spPr>
      </p:pic>
      <p:sp>
        <p:nvSpPr>
          <p:cNvPr id="19" name="Action Button: Go Home 1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5D70E62E-D3B0-4C70-B936-DB6E539436D2}"/>
              </a:ext>
            </a:extLst>
          </p:cNvPr>
          <p:cNvSpPr/>
          <p:nvPr/>
        </p:nvSpPr>
        <p:spPr bwMode="auto">
          <a:xfrm>
            <a:off x="224089" y="6299599"/>
            <a:ext cx="313639" cy="34254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54200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74499AC-5DDE-4896-9D19-A9C11BDCFDAA}"/>
              </a:ext>
            </a:extLst>
          </p:cNvPr>
          <p:cNvSpPr txBox="1"/>
          <p:nvPr/>
        </p:nvSpPr>
        <p:spPr>
          <a:xfrm>
            <a:off x="3644900" y="101600"/>
            <a:ext cx="5702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i="1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Wednesday 10 March</a:t>
            </a:r>
            <a:endParaRPr lang="en-GB" sz="3600" i="1" dirty="0">
              <a:solidFill>
                <a:srgbClr val="0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1955FEA-B39F-4DFD-BAFF-A5145829C7ED}"/>
              </a:ext>
            </a:extLst>
          </p:cNvPr>
          <p:cNvSpPr/>
          <p:nvPr/>
        </p:nvSpPr>
        <p:spPr>
          <a:xfrm>
            <a:off x="6915321" y="4060860"/>
            <a:ext cx="5276679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Lord, </a:t>
            </a:r>
          </a:p>
          <a:p>
            <a:pPr>
              <a:spcAft>
                <a:spcPts val="0"/>
              </a:spcAft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may my support bring hope to people who are in difficulty around the world. </a:t>
            </a:r>
          </a:p>
          <a:p>
            <a:pPr>
              <a:spcAft>
                <a:spcPts val="0"/>
              </a:spcAft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May they know that you are with them and that they have sisters and brothers who care for them. </a:t>
            </a:r>
          </a:p>
          <a:p>
            <a:pPr>
              <a:spcAft>
                <a:spcPts val="0"/>
              </a:spcAft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Amen</a:t>
            </a:r>
            <a:endParaRPr lang="en-GB" dirty="0">
              <a:solidFill>
                <a:schemeClr val="bg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99C1267-24BA-47EC-A831-E3BB00429FAB}"/>
              </a:ext>
            </a:extLst>
          </p:cNvPr>
          <p:cNvSpPr txBox="1"/>
          <p:nvPr/>
        </p:nvSpPr>
        <p:spPr>
          <a:xfrm>
            <a:off x="278824" y="1172247"/>
            <a:ext cx="10743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Pray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339873E-66B6-4D4D-BCC6-A211F4AF4E6D}"/>
              </a:ext>
            </a:extLst>
          </p:cNvPr>
          <p:cNvSpPr txBox="1"/>
          <p:nvPr/>
        </p:nvSpPr>
        <p:spPr>
          <a:xfrm>
            <a:off x="279625" y="2116940"/>
            <a:ext cx="10727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Give</a:t>
            </a:r>
          </a:p>
        </p:txBody>
      </p:sp>
      <p:pic>
        <p:nvPicPr>
          <p:cNvPr id="13" name="Graphic 12" descr="Coins">
            <a:extLst>
              <a:ext uri="{FF2B5EF4-FFF2-40B4-BE49-F238E27FC236}">
                <a16:creationId xmlns:a16="http://schemas.microsoft.com/office/drawing/2014/main" id="{8CAE8C4C-BDB8-418E-AA1B-6B44AF0F63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352355" y="2096439"/>
            <a:ext cx="744993" cy="744993"/>
          </a:xfrm>
          <a:prstGeom prst="rect">
            <a:avLst/>
          </a:prstGeom>
        </p:spPr>
      </p:pic>
      <p:pic>
        <p:nvPicPr>
          <p:cNvPr id="17" name="Graphic 16" descr="Candle">
            <a:extLst>
              <a:ext uri="{FF2B5EF4-FFF2-40B4-BE49-F238E27FC236}">
                <a16:creationId xmlns:a16="http://schemas.microsoft.com/office/drawing/2014/main" id="{6C711241-8473-46F6-BEFE-DF11F7CDF68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1309699" y="1106090"/>
            <a:ext cx="584775" cy="584775"/>
          </a:xfrm>
          <a:prstGeom prst="rect">
            <a:avLst/>
          </a:prstGeom>
        </p:spPr>
      </p:pic>
      <p:sp>
        <p:nvSpPr>
          <p:cNvPr id="23" name="Action Button: Go Home 1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5D70E62E-D3B0-4C70-B936-DB6E539436D2}"/>
              </a:ext>
            </a:extLst>
          </p:cNvPr>
          <p:cNvSpPr/>
          <p:nvPr/>
        </p:nvSpPr>
        <p:spPr bwMode="auto">
          <a:xfrm>
            <a:off x="224089" y="6299599"/>
            <a:ext cx="313639" cy="34254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69337ED7-1C80-4CBE-9076-B1B1D5DE72CE}"/>
              </a:ext>
            </a:extLst>
          </p:cNvPr>
          <p:cNvSpPr txBox="1"/>
          <p:nvPr/>
        </p:nvSpPr>
        <p:spPr>
          <a:xfrm>
            <a:off x="278824" y="2835131"/>
            <a:ext cx="58547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However you raise money this Lent, you can help our global </a:t>
            </a: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neighbours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like Abdul, </a:t>
            </a: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Abdella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their family.</a:t>
            </a:r>
            <a:endParaRPr lang="en-GB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A0498CEC-FE34-4311-8CEE-D13D3484E9C0}"/>
              </a:ext>
            </a:extLst>
          </p:cNvPr>
          <p:cNvSpPr txBox="1"/>
          <p:nvPr/>
        </p:nvSpPr>
        <p:spPr>
          <a:xfrm>
            <a:off x="-78603" y="4265200"/>
            <a:ext cx="69939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creative ways can you think of to fundraise for our brothers and sisters around the world?</a:t>
            </a:r>
          </a:p>
        </p:txBody>
      </p:sp>
      <p:sp>
        <p:nvSpPr>
          <p:cNvPr id="34" name="Rectangle: Rounded Corners 14">
            <a:hlinkClick r:id="rId7"/>
            <a:extLst>
              <a:ext uri="{FF2B5EF4-FFF2-40B4-BE49-F238E27FC236}">
                <a16:creationId xmlns:a16="http://schemas.microsoft.com/office/drawing/2014/main" id="{5FA977D8-63F4-4668-B24A-11CCF1C3BFD3}"/>
              </a:ext>
            </a:extLst>
          </p:cNvPr>
          <p:cNvSpPr/>
          <p:nvPr/>
        </p:nvSpPr>
        <p:spPr>
          <a:xfrm>
            <a:off x="537728" y="5611882"/>
            <a:ext cx="5317481" cy="510778"/>
          </a:xfrm>
          <a:prstGeom prst="roundRect">
            <a:avLst/>
          </a:prstGeom>
          <a:solidFill>
            <a:srgbClr val="82BE42"/>
          </a:solidFill>
          <a:ln>
            <a:solidFill>
              <a:srgbClr val="32B44C"/>
            </a:solidFill>
          </a:ln>
        </p:spPr>
        <p:txBody>
          <a:bodyPr wrap="none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Find out more at cafod.org.uk/primary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E0E8B3A-4C89-4859-AB4A-939A4D7BCE5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1259" y="864611"/>
            <a:ext cx="2700741" cy="3170849"/>
          </a:xfrm>
          <a:prstGeom prst="rect">
            <a:avLst/>
          </a:prstGeom>
        </p:spPr>
      </p:pic>
      <p:pic>
        <p:nvPicPr>
          <p:cNvPr id="14" name="Picture 13" descr="A picture containing person, standing, child, posing&#10;&#10;Description automatically generated">
            <a:extLst>
              <a:ext uri="{FF2B5EF4-FFF2-40B4-BE49-F238E27FC236}">
                <a16:creationId xmlns:a16="http://schemas.microsoft.com/office/drawing/2014/main" id="{ED6C44C7-C5B1-488D-B5D9-0C15F44F94D5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0754" y="1197061"/>
            <a:ext cx="2417631" cy="3009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72374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6935BCA-C820-4D90-BC9C-E761C0A1C778}"/>
              </a:ext>
            </a:extLst>
          </p:cNvPr>
          <p:cNvSpPr txBox="1"/>
          <p:nvPr/>
        </p:nvSpPr>
        <p:spPr>
          <a:xfrm>
            <a:off x="3644900" y="101600"/>
            <a:ext cx="5702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i="1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Thursday 11 March</a:t>
            </a:r>
            <a:endParaRPr lang="en-GB" sz="3600" i="1" dirty="0">
              <a:solidFill>
                <a:srgbClr val="0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Content Placeholder 12">
            <a:extLst>
              <a:ext uri="{FF2B5EF4-FFF2-40B4-BE49-F238E27FC236}">
                <a16:creationId xmlns:a16="http://schemas.microsoft.com/office/drawing/2014/main" id="{2740AE19-0B25-43CF-8B42-0E942BB40C7E}"/>
              </a:ext>
            </a:extLst>
          </p:cNvPr>
          <p:cNvSpPr txBox="1">
            <a:spLocks/>
          </p:cNvSpPr>
          <p:nvPr/>
        </p:nvSpPr>
        <p:spPr>
          <a:xfrm>
            <a:off x="224089" y="2316749"/>
            <a:ext cx="6576322" cy="414766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4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What action will you take to show kindness to others today? 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GB" sz="2400" dirty="0">
              <a:solidFill>
                <a:schemeClr val="bg1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24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Think of at least three things you can do today and during the next week of Lent.  </a:t>
            </a:r>
            <a:endParaRPr lang="en-US" sz="2400" dirty="0">
              <a:solidFill>
                <a:schemeClr val="bg1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endParaRPr lang="en-US" sz="2400" dirty="0">
              <a:solidFill>
                <a:schemeClr val="bg1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You could think of three different people to show kindness to, maybe someone you don’t always get on with or someone you wouldn’t normally talk to.</a:t>
            </a:r>
            <a:endParaRPr lang="en-GB" sz="2400" dirty="0">
              <a:solidFill>
                <a:schemeClr val="bg1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D3DE660-13AF-4D2A-BA93-F7A905CB841F}"/>
              </a:ext>
            </a:extLst>
          </p:cNvPr>
          <p:cNvSpPr txBox="1"/>
          <p:nvPr/>
        </p:nvSpPr>
        <p:spPr>
          <a:xfrm>
            <a:off x="424255" y="1197422"/>
            <a:ext cx="8451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Act</a:t>
            </a:r>
          </a:p>
        </p:txBody>
      </p:sp>
      <p:pic>
        <p:nvPicPr>
          <p:cNvPr id="7" name="Graphic 6" descr="Dance">
            <a:extLst>
              <a:ext uri="{FF2B5EF4-FFF2-40B4-BE49-F238E27FC236}">
                <a16:creationId xmlns:a16="http://schemas.microsoft.com/office/drawing/2014/main" id="{2B773AEA-EE42-4D0F-B290-788AA1AFFD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469767" y="1032609"/>
            <a:ext cx="914400" cy="914400"/>
          </a:xfrm>
          <a:prstGeom prst="rect">
            <a:avLst/>
          </a:prstGeom>
        </p:spPr>
      </p:pic>
      <p:sp>
        <p:nvSpPr>
          <p:cNvPr id="14" name="Action Button: Go Home 1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5D70E62E-D3B0-4C70-B936-DB6E539436D2}"/>
              </a:ext>
            </a:extLst>
          </p:cNvPr>
          <p:cNvSpPr/>
          <p:nvPr/>
        </p:nvSpPr>
        <p:spPr bwMode="auto">
          <a:xfrm>
            <a:off x="224089" y="6299599"/>
            <a:ext cx="313639" cy="34254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E6CB1734-9D85-4C15-AB5E-57A98E81621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324651">
            <a:off x="7316026" y="1139704"/>
            <a:ext cx="4342843" cy="28956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5BF1366-64D5-43F9-9AF1-F593E4BC10B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3781">
            <a:off x="7630914" y="4133088"/>
            <a:ext cx="3859450" cy="2572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91582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FF0DC00-E23B-4B04-BBBC-4D50BE760C37}"/>
              </a:ext>
            </a:extLst>
          </p:cNvPr>
          <p:cNvSpPr txBox="1"/>
          <p:nvPr/>
        </p:nvSpPr>
        <p:spPr>
          <a:xfrm>
            <a:off x="3644900" y="101600"/>
            <a:ext cx="5702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i="1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Friday 12 March</a:t>
            </a:r>
            <a:endParaRPr lang="en-GB" sz="3600" i="1" dirty="0">
              <a:solidFill>
                <a:srgbClr val="0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158E3B5-7AB4-4641-B898-006F97B7619F}"/>
              </a:ext>
            </a:extLst>
          </p:cNvPr>
          <p:cNvSpPr txBox="1"/>
          <p:nvPr/>
        </p:nvSpPr>
        <p:spPr>
          <a:xfrm>
            <a:off x="309641" y="1197422"/>
            <a:ext cx="10743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Pray</a:t>
            </a:r>
          </a:p>
        </p:txBody>
      </p:sp>
      <p:sp>
        <p:nvSpPr>
          <p:cNvPr id="15" name="Action Button: Go Home 1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5D70E62E-D3B0-4C70-B936-DB6E539436D2}"/>
              </a:ext>
            </a:extLst>
          </p:cNvPr>
          <p:cNvSpPr/>
          <p:nvPr/>
        </p:nvSpPr>
        <p:spPr bwMode="auto">
          <a:xfrm>
            <a:off x="11780519" y="6257644"/>
            <a:ext cx="313639" cy="34254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95F81C9-7900-4A28-81D7-28CCCC783632}"/>
              </a:ext>
            </a:extLst>
          </p:cNvPr>
          <p:cNvSpPr txBox="1"/>
          <p:nvPr/>
        </p:nvSpPr>
        <p:spPr>
          <a:xfrm>
            <a:off x="224089" y="1782197"/>
            <a:ext cx="5334182" cy="46467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GB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God of love,</a:t>
            </a:r>
          </a:p>
          <a:p>
            <a:pPr algn="l">
              <a:lnSpc>
                <a:spcPct val="150000"/>
              </a:lnSpc>
            </a:pPr>
            <a:r>
              <a:rPr lang="en-GB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 pray for peace in our world, and an end to war.</a:t>
            </a:r>
          </a:p>
          <a:p>
            <a:pPr algn="l">
              <a:lnSpc>
                <a:spcPct val="150000"/>
              </a:lnSpc>
            </a:pPr>
            <a:r>
              <a:rPr lang="en-GB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Instead of hatred, let there be love.</a:t>
            </a:r>
          </a:p>
          <a:p>
            <a:pPr algn="l">
              <a:lnSpc>
                <a:spcPct val="150000"/>
              </a:lnSpc>
            </a:pPr>
            <a:r>
              <a:rPr lang="en-GB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Shelter your children and protect us.</a:t>
            </a:r>
          </a:p>
          <a:p>
            <a:pPr algn="l">
              <a:lnSpc>
                <a:spcPct val="150000"/>
              </a:lnSpc>
            </a:pPr>
            <a:r>
              <a:rPr lang="en-GB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Guide us and keep us from harm,</a:t>
            </a:r>
          </a:p>
          <a:p>
            <a:pPr algn="l">
              <a:lnSpc>
                <a:spcPct val="150000"/>
              </a:lnSpc>
            </a:pPr>
            <a:r>
              <a:rPr lang="en-GB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 we can build a world of love and live our lives in peace.</a:t>
            </a:r>
          </a:p>
          <a:p>
            <a:pPr algn="l">
              <a:lnSpc>
                <a:spcPct val="150000"/>
              </a:lnSpc>
            </a:pPr>
            <a:endParaRPr lang="en-GB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>
              <a:lnSpc>
                <a:spcPct val="150000"/>
              </a:lnSpc>
            </a:pPr>
            <a:r>
              <a:rPr lang="en-GB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Amen.</a:t>
            </a:r>
          </a:p>
        </p:txBody>
      </p:sp>
      <p:pic>
        <p:nvPicPr>
          <p:cNvPr id="6" name="Online Media 5" title="A child’s prayer for peace: A prayer for children on peace | CAFOD">
            <a:hlinkClick r:id="" action="ppaction://media"/>
            <a:extLst>
              <a:ext uri="{FF2B5EF4-FFF2-40B4-BE49-F238E27FC236}">
                <a16:creationId xmlns:a16="http://schemas.microsoft.com/office/drawing/2014/main" id="{C24B39C2-EF73-42B9-9D32-64232A5CF910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5871911" y="1912620"/>
            <a:ext cx="60960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0299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4817CF-142C-4845-9B27-E672B9CF64C7}"/>
              </a:ext>
            </a:extLst>
          </p:cNvPr>
          <p:cNvSpPr txBox="1"/>
          <p:nvPr/>
        </p:nvSpPr>
        <p:spPr>
          <a:xfrm>
            <a:off x="3644900" y="101600"/>
            <a:ext cx="5702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i="1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Monday 15 March</a:t>
            </a:r>
            <a:endParaRPr lang="en-GB" sz="3600" i="1" dirty="0">
              <a:solidFill>
                <a:srgbClr val="0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244FE12-6A4F-4A1B-93B0-811C1DF15B45}"/>
              </a:ext>
            </a:extLst>
          </p:cNvPr>
          <p:cNvSpPr txBox="1"/>
          <p:nvPr/>
        </p:nvSpPr>
        <p:spPr>
          <a:xfrm>
            <a:off x="278824" y="1797927"/>
            <a:ext cx="6988219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 have been learning about Abdul and his family this Lent and raising money to help people like him. But how does your money help?</a:t>
            </a:r>
          </a:p>
          <a:p>
            <a:endParaRPr lang="en-US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is </a:t>
            </a: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Abdellah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He lives with his family in another part of Afar. He used to have to walk 3 hours to fetch water. </a:t>
            </a:r>
          </a:p>
          <a:p>
            <a:endParaRPr lang="en-US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Through CAFOD’s local experts, </a:t>
            </a: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Abdellah’s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community now has a solar powered water pump that gives enough water to drink and grow vegetables to eat.</a:t>
            </a:r>
          </a:p>
          <a:p>
            <a:endParaRPr lang="en-US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4D3A376-0AF2-40CB-BFE4-F77792ACB9CC}"/>
              </a:ext>
            </a:extLst>
          </p:cNvPr>
          <p:cNvSpPr txBox="1"/>
          <p:nvPr/>
        </p:nvSpPr>
        <p:spPr>
          <a:xfrm>
            <a:off x="278824" y="1084618"/>
            <a:ext cx="10743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Pray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868D85B-6048-46B6-BA3F-9B52C3FEE1A6}"/>
              </a:ext>
            </a:extLst>
          </p:cNvPr>
          <p:cNvSpPr/>
          <p:nvPr/>
        </p:nvSpPr>
        <p:spPr>
          <a:xfrm>
            <a:off x="7640382" y="4288140"/>
            <a:ext cx="4551618" cy="25135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Loving God, </a:t>
            </a:r>
          </a:p>
          <a:p>
            <a:pPr>
              <a:spcAft>
                <a:spcPts val="800"/>
              </a:spcAft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fill our hearts with compassion for the earth and all its peoples. Lead us to be good neighbours to all who are in need. </a:t>
            </a:r>
          </a:p>
          <a:p>
            <a:pPr>
              <a:spcAft>
                <a:spcPts val="800"/>
              </a:spcAft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Amen</a:t>
            </a:r>
            <a:endParaRPr lang="en-GB" dirty="0">
              <a:solidFill>
                <a:schemeClr val="bg1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Graphic 8" descr="Candle">
            <a:extLst>
              <a:ext uri="{FF2B5EF4-FFF2-40B4-BE49-F238E27FC236}">
                <a16:creationId xmlns:a16="http://schemas.microsoft.com/office/drawing/2014/main" id="{068AAC8F-E982-43C8-8A28-11ED297C997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309699" y="1106090"/>
            <a:ext cx="584775" cy="584775"/>
          </a:xfrm>
          <a:prstGeom prst="rect">
            <a:avLst/>
          </a:prstGeom>
        </p:spPr>
      </p:pic>
      <p:sp>
        <p:nvSpPr>
          <p:cNvPr id="15" name="Action Button: Go Home 1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5D70E62E-D3B0-4C70-B936-DB6E539436D2}"/>
              </a:ext>
            </a:extLst>
          </p:cNvPr>
          <p:cNvSpPr/>
          <p:nvPr/>
        </p:nvSpPr>
        <p:spPr bwMode="auto">
          <a:xfrm>
            <a:off x="224089" y="6299599"/>
            <a:ext cx="313639" cy="34254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pic>
        <p:nvPicPr>
          <p:cNvPr id="6" name="Picture 5" descr="A group of people posing for a photo&#10;&#10;Description automatically generated">
            <a:extLst>
              <a:ext uri="{FF2B5EF4-FFF2-40B4-BE49-F238E27FC236}">
                <a16:creationId xmlns:a16="http://schemas.microsoft.com/office/drawing/2014/main" id="{C89BBAC1-68F5-429C-B451-193420B5B162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7806656" y="1200844"/>
            <a:ext cx="4106520" cy="273803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8DE3AAF-6136-478B-9F93-12B5D3DE3642}"/>
              </a:ext>
            </a:extLst>
          </p:cNvPr>
          <p:cNvSpPr txBox="1"/>
          <p:nvPr/>
        </p:nvSpPr>
        <p:spPr>
          <a:xfrm>
            <a:off x="9453880" y="1180087"/>
            <a:ext cx="1656080" cy="510778"/>
          </a:xfrm>
          <a:prstGeom prst="roundRect">
            <a:avLst/>
          </a:prstGeom>
          <a:solidFill>
            <a:schemeClr val="bg1">
              <a:alpha val="61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 err="1">
                <a:solidFill>
                  <a:srgbClr val="20294F"/>
                </a:solidFill>
              </a:rPr>
              <a:t>Abdellah</a:t>
            </a:r>
            <a:endParaRPr lang="en-GB" dirty="0">
              <a:solidFill>
                <a:srgbClr val="20294F"/>
              </a:solidFill>
            </a:endParaRP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ACE77B5A-0C1A-47D8-B18F-0D451E8F2B7B}"/>
              </a:ext>
            </a:extLst>
          </p:cNvPr>
          <p:cNvCxnSpPr/>
          <p:nvPr/>
        </p:nvCxnSpPr>
        <p:spPr bwMode="auto">
          <a:xfrm flipH="1">
            <a:off x="9144000" y="1669393"/>
            <a:ext cx="309880" cy="128534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31356217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9F64D02-42E4-4EF1-AEAE-741D39126ED4}"/>
              </a:ext>
            </a:extLst>
          </p:cNvPr>
          <p:cNvSpPr txBox="1"/>
          <p:nvPr/>
        </p:nvSpPr>
        <p:spPr>
          <a:xfrm>
            <a:off x="3644900" y="101600"/>
            <a:ext cx="5702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i="1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Tuesday 16 March</a:t>
            </a:r>
            <a:endParaRPr lang="en-GB" sz="3600" i="1" dirty="0">
              <a:solidFill>
                <a:srgbClr val="0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19FB0F-AAD4-496E-826F-8E6C1D2A5AE0}"/>
              </a:ext>
            </a:extLst>
          </p:cNvPr>
          <p:cNvSpPr txBox="1">
            <a:spLocks/>
          </p:cNvSpPr>
          <p:nvPr/>
        </p:nvSpPr>
        <p:spPr>
          <a:xfrm>
            <a:off x="492921" y="3308073"/>
            <a:ext cx="4844143" cy="14480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Reflect on one of the Stations of the Cross today. </a:t>
            </a:r>
          </a:p>
        </p:txBody>
      </p:sp>
      <p:pic>
        <p:nvPicPr>
          <p:cNvPr id="4" name="Picture 3" descr="A fire hydrant in the grass&#10;&#10;Description generated with very high confidence">
            <a:extLst>
              <a:ext uri="{FF2B5EF4-FFF2-40B4-BE49-F238E27FC236}">
                <a16:creationId xmlns:a16="http://schemas.microsoft.com/office/drawing/2014/main" id="{778F3F98-74EE-4C47-B1A6-F844306BFB9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84516" y="1617604"/>
            <a:ext cx="5671457" cy="37806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CBA7F1B-D531-4F65-8D77-2769A7D5B75D}"/>
              </a:ext>
            </a:extLst>
          </p:cNvPr>
          <p:cNvSpPr txBox="1"/>
          <p:nvPr/>
        </p:nvSpPr>
        <p:spPr>
          <a:xfrm>
            <a:off x="395219" y="1181154"/>
            <a:ext cx="10743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Pray</a:t>
            </a:r>
          </a:p>
        </p:txBody>
      </p:sp>
      <p:pic>
        <p:nvPicPr>
          <p:cNvPr id="8" name="Graphic 7" descr="Candle">
            <a:extLst>
              <a:ext uri="{FF2B5EF4-FFF2-40B4-BE49-F238E27FC236}">
                <a16:creationId xmlns:a16="http://schemas.microsoft.com/office/drawing/2014/main" id="{AE53C6B2-AE03-45C0-8A74-BA506A35858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432229" y="1181154"/>
            <a:ext cx="584775" cy="584775"/>
          </a:xfrm>
          <a:prstGeom prst="rect">
            <a:avLst/>
          </a:prstGeom>
        </p:spPr>
      </p:pic>
      <p:sp>
        <p:nvSpPr>
          <p:cNvPr id="14" name="Action Button: Go Home 1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5D70E62E-D3B0-4C70-B936-DB6E539436D2}"/>
              </a:ext>
            </a:extLst>
          </p:cNvPr>
          <p:cNvSpPr/>
          <p:nvPr/>
        </p:nvSpPr>
        <p:spPr bwMode="auto">
          <a:xfrm>
            <a:off x="224089" y="6299599"/>
            <a:ext cx="313639" cy="34254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23605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4EF686C-B595-44FC-B947-8947A0EDFC5C}"/>
              </a:ext>
            </a:extLst>
          </p:cNvPr>
          <p:cNvSpPr txBox="1"/>
          <p:nvPr/>
        </p:nvSpPr>
        <p:spPr>
          <a:xfrm>
            <a:off x="3644900" y="101600"/>
            <a:ext cx="5702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i="1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Wednesday 17 March</a:t>
            </a:r>
            <a:endParaRPr lang="en-GB" sz="3600" i="1" dirty="0">
              <a:solidFill>
                <a:srgbClr val="0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8" name="Action Button: Go Home 1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5D70E62E-D3B0-4C70-B936-DB6E539436D2}"/>
              </a:ext>
            </a:extLst>
          </p:cNvPr>
          <p:cNvSpPr/>
          <p:nvPr/>
        </p:nvSpPr>
        <p:spPr bwMode="auto">
          <a:xfrm>
            <a:off x="224089" y="6299599"/>
            <a:ext cx="313639" cy="34254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pic>
        <p:nvPicPr>
          <p:cNvPr id="20" name="Picture 19" descr="A lit candle&#10;&#10;Description generated with very high confidence">
            <a:extLst>
              <a:ext uri="{FF2B5EF4-FFF2-40B4-BE49-F238E27FC236}">
                <a16:creationId xmlns:a16="http://schemas.microsoft.com/office/drawing/2014/main" id="{3D345776-6675-4884-A72D-351CBA75445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95343" y="2056152"/>
            <a:ext cx="2765987" cy="41484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53796A7E-AAB6-4A29-885D-940BD7741D9E}"/>
              </a:ext>
            </a:extLst>
          </p:cNvPr>
          <p:cNvSpPr txBox="1"/>
          <p:nvPr/>
        </p:nvSpPr>
        <p:spPr>
          <a:xfrm>
            <a:off x="577762" y="1317804"/>
            <a:ext cx="10743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Pray</a:t>
            </a:r>
          </a:p>
        </p:txBody>
      </p:sp>
      <p:pic>
        <p:nvPicPr>
          <p:cNvPr id="22" name="Graphic 21" descr="Candle">
            <a:extLst>
              <a:ext uri="{FF2B5EF4-FFF2-40B4-BE49-F238E27FC236}">
                <a16:creationId xmlns:a16="http://schemas.microsoft.com/office/drawing/2014/main" id="{6824AB88-C9A8-465E-B9C4-E7A85125F47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608637" y="1339276"/>
            <a:ext cx="584775" cy="584775"/>
          </a:xfrm>
          <a:prstGeom prst="rect">
            <a:avLst/>
          </a:prstGeom>
        </p:spPr>
      </p:pic>
      <p:sp>
        <p:nvSpPr>
          <p:cNvPr id="23" name="Content Placeholder 2">
            <a:extLst>
              <a:ext uri="{FF2B5EF4-FFF2-40B4-BE49-F238E27FC236}">
                <a16:creationId xmlns:a16="http://schemas.microsoft.com/office/drawing/2014/main" id="{4F5F843B-FFBA-4B2F-943A-C2771EE31AE0}"/>
              </a:ext>
            </a:extLst>
          </p:cNvPr>
          <p:cNvSpPr txBox="1">
            <a:spLocks/>
          </p:cNvSpPr>
          <p:nvPr/>
        </p:nvSpPr>
        <p:spPr>
          <a:xfrm>
            <a:off x="789096" y="2135843"/>
            <a:ext cx="7561642" cy="146367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4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Light a candle and say a prayer so all children around the world may have the basic things in life, like enough food or clean water. 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756BE70-E401-4AE1-95F1-10797B36C377}"/>
              </a:ext>
            </a:extLst>
          </p:cNvPr>
          <p:cNvSpPr/>
          <p:nvPr/>
        </p:nvSpPr>
        <p:spPr>
          <a:xfrm>
            <a:off x="537728" y="3252611"/>
            <a:ext cx="831238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sz="32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Loving God, </a:t>
            </a:r>
          </a:p>
          <a:p>
            <a:pPr>
              <a:spcAft>
                <a:spcPts val="0"/>
              </a:spcAft>
            </a:pPr>
            <a:r>
              <a:rPr lang="en-GB" sz="32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Help us to work together to share what we have so that everyone has what they need. </a:t>
            </a:r>
          </a:p>
          <a:p>
            <a:pPr>
              <a:spcAft>
                <a:spcPts val="0"/>
              </a:spcAft>
            </a:pPr>
            <a:r>
              <a:rPr lang="en-GB" sz="32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Help us to build a better world where each of us can become the best person we can be.</a:t>
            </a:r>
          </a:p>
          <a:p>
            <a:pPr>
              <a:spcAft>
                <a:spcPts val="0"/>
              </a:spcAft>
            </a:pPr>
            <a:r>
              <a:rPr lang="en-GB" sz="32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Amen </a:t>
            </a:r>
          </a:p>
        </p:txBody>
      </p:sp>
    </p:spTree>
    <p:extLst>
      <p:ext uri="{BB962C8B-B14F-4D97-AF65-F5344CB8AC3E}">
        <p14:creationId xmlns:p14="http://schemas.microsoft.com/office/powerpoint/2010/main" val="33698233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C1C83F7-51F0-44B7-ADDE-B22275FF329F}"/>
              </a:ext>
            </a:extLst>
          </p:cNvPr>
          <p:cNvSpPr txBox="1"/>
          <p:nvPr/>
        </p:nvSpPr>
        <p:spPr>
          <a:xfrm>
            <a:off x="3644900" y="101600"/>
            <a:ext cx="5702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i="1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Thursday 18 March</a:t>
            </a:r>
            <a:endParaRPr lang="en-GB" sz="3600" i="1" dirty="0">
              <a:solidFill>
                <a:srgbClr val="0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5B846EB-AA55-4230-A3FC-31230FFAF140}"/>
              </a:ext>
            </a:extLst>
          </p:cNvPr>
          <p:cNvSpPr/>
          <p:nvPr/>
        </p:nvSpPr>
        <p:spPr>
          <a:xfrm>
            <a:off x="6915321" y="4060860"/>
            <a:ext cx="5276679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Lord, </a:t>
            </a:r>
          </a:p>
          <a:p>
            <a:pPr>
              <a:spcAft>
                <a:spcPts val="0"/>
              </a:spcAft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may my support bring hope to people who are in difficulty around the world. </a:t>
            </a:r>
          </a:p>
          <a:p>
            <a:pPr>
              <a:spcAft>
                <a:spcPts val="0"/>
              </a:spcAft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May they know that you are with them and that they have sisters and brothers who care for them. </a:t>
            </a:r>
          </a:p>
          <a:p>
            <a:pPr>
              <a:spcAft>
                <a:spcPts val="0"/>
              </a:spcAft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Amen</a:t>
            </a:r>
            <a:endParaRPr lang="en-GB" dirty="0">
              <a:solidFill>
                <a:schemeClr val="bg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85F7726-0A38-415D-A1C0-609CE837CD9D}"/>
              </a:ext>
            </a:extLst>
          </p:cNvPr>
          <p:cNvSpPr txBox="1"/>
          <p:nvPr/>
        </p:nvSpPr>
        <p:spPr>
          <a:xfrm>
            <a:off x="278824" y="1084618"/>
            <a:ext cx="10743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Pray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EFD5A4E-EE57-40FA-827A-F495CAA15AEF}"/>
              </a:ext>
            </a:extLst>
          </p:cNvPr>
          <p:cNvSpPr txBox="1"/>
          <p:nvPr/>
        </p:nvSpPr>
        <p:spPr>
          <a:xfrm>
            <a:off x="279625" y="2029311"/>
            <a:ext cx="10727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Give</a:t>
            </a:r>
          </a:p>
        </p:txBody>
      </p:sp>
      <p:pic>
        <p:nvPicPr>
          <p:cNvPr id="12" name="Graphic 11" descr="Coins">
            <a:extLst>
              <a:ext uri="{FF2B5EF4-FFF2-40B4-BE49-F238E27FC236}">
                <a16:creationId xmlns:a16="http://schemas.microsoft.com/office/drawing/2014/main" id="{A3F360BE-8570-401D-920F-197686083F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352355" y="1981620"/>
            <a:ext cx="744993" cy="744993"/>
          </a:xfrm>
          <a:prstGeom prst="rect">
            <a:avLst/>
          </a:prstGeom>
        </p:spPr>
      </p:pic>
      <p:pic>
        <p:nvPicPr>
          <p:cNvPr id="16" name="Graphic 15" descr="Candle">
            <a:extLst>
              <a:ext uri="{FF2B5EF4-FFF2-40B4-BE49-F238E27FC236}">
                <a16:creationId xmlns:a16="http://schemas.microsoft.com/office/drawing/2014/main" id="{81164612-1943-4BB4-AE7A-B43B4659E726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1309699" y="1106090"/>
            <a:ext cx="584775" cy="584775"/>
          </a:xfrm>
          <a:prstGeom prst="rect">
            <a:avLst/>
          </a:prstGeom>
        </p:spPr>
      </p:pic>
      <p:sp>
        <p:nvSpPr>
          <p:cNvPr id="22" name="Action Button: Go Home 1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5D70E62E-D3B0-4C70-B936-DB6E539436D2}"/>
              </a:ext>
            </a:extLst>
          </p:cNvPr>
          <p:cNvSpPr/>
          <p:nvPr/>
        </p:nvSpPr>
        <p:spPr bwMode="auto">
          <a:xfrm>
            <a:off x="224089" y="6299599"/>
            <a:ext cx="313639" cy="34254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9337ED7-1C80-4CBE-9076-B1B1D5DE72CE}"/>
              </a:ext>
            </a:extLst>
          </p:cNvPr>
          <p:cNvSpPr txBox="1"/>
          <p:nvPr/>
        </p:nvSpPr>
        <p:spPr>
          <a:xfrm>
            <a:off x="595009" y="2884993"/>
            <a:ext cx="58547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Lent, schools in England and Wales have been raising money to help our global </a:t>
            </a: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neighbours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0498CEC-FE34-4311-8CEE-D13D3484E9C0}"/>
              </a:ext>
            </a:extLst>
          </p:cNvPr>
          <p:cNvSpPr txBox="1"/>
          <p:nvPr/>
        </p:nvSpPr>
        <p:spPr>
          <a:xfrm>
            <a:off x="815990" y="4302464"/>
            <a:ext cx="535528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There is still time to organise a walk or another fundraiser!</a:t>
            </a:r>
          </a:p>
          <a:p>
            <a:endParaRPr lang="en-GB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26" name="Rectangle: Rounded Corners 14">
            <a:hlinkClick r:id="rId6"/>
            <a:extLst>
              <a:ext uri="{FF2B5EF4-FFF2-40B4-BE49-F238E27FC236}">
                <a16:creationId xmlns:a16="http://schemas.microsoft.com/office/drawing/2014/main" id="{5FA977D8-63F4-4668-B24A-11CCF1C3BFD3}"/>
              </a:ext>
            </a:extLst>
          </p:cNvPr>
          <p:cNvSpPr/>
          <p:nvPr/>
        </p:nvSpPr>
        <p:spPr>
          <a:xfrm>
            <a:off x="853792" y="5399688"/>
            <a:ext cx="5317481" cy="510778"/>
          </a:xfrm>
          <a:prstGeom prst="roundRect">
            <a:avLst/>
          </a:prstGeom>
          <a:solidFill>
            <a:srgbClr val="82BE42"/>
          </a:solidFill>
          <a:ln>
            <a:solidFill>
              <a:srgbClr val="32B44C"/>
            </a:solidFill>
          </a:ln>
        </p:spPr>
        <p:txBody>
          <a:bodyPr wrap="none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Find out more at cafod.org.uk/primary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183E00B-B7BE-4D81-A687-716B66C1F1F5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38343" y="1377005"/>
            <a:ext cx="3430633" cy="2282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97268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32934FD-9DEE-451F-9CF6-77F326D7AD09}"/>
              </a:ext>
            </a:extLst>
          </p:cNvPr>
          <p:cNvSpPr txBox="1"/>
          <p:nvPr/>
        </p:nvSpPr>
        <p:spPr>
          <a:xfrm>
            <a:off x="3644900" y="101600"/>
            <a:ext cx="5702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i="1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Friday 19 March</a:t>
            </a:r>
            <a:endParaRPr lang="en-GB" sz="3600" i="1" dirty="0">
              <a:solidFill>
                <a:srgbClr val="0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974F5AC-CC88-49C5-9D62-26D9C4C0DD24}"/>
              </a:ext>
            </a:extLst>
          </p:cNvPr>
          <p:cNvSpPr txBox="1"/>
          <p:nvPr/>
        </p:nvSpPr>
        <p:spPr>
          <a:xfrm>
            <a:off x="278824" y="1084618"/>
            <a:ext cx="10743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Pray</a:t>
            </a:r>
          </a:p>
        </p:txBody>
      </p:sp>
      <p:pic>
        <p:nvPicPr>
          <p:cNvPr id="12" name="Graphic 11" descr="Candle">
            <a:extLst>
              <a:ext uri="{FF2B5EF4-FFF2-40B4-BE49-F238E27FC236}">
                <a16:creationId xmlns:a16="http://schemas.microsoft.com/office/drawing/2014/main" id="{7323B73B-6A34-4E26-9263-48F4F939E41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309699" y="1106090"/>
            <a:ext cx="584775" cy="584775"/>
          </a:xfrm>
          <a:prstGeom prst="rect">
            <a:avLst/>
          </a:prstGeom>
        </p:spPr>
      </p:pic>
      <p:sp>
        <p:nvSpPr>
          <p:cNvPr id="18" name="Action Button: Go Home 1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5D70E62E-D3B0-4C70-B936-DB6E539436D2}"/>
              </a:ext>
            </a:extLst>
          </p:cNvPr>
          <p:cNvSpPr/>
          <p:nvPr/>
        </p:nvSpPr>
        <p:spPr bwMode="auto">
          <a:xfrm>
            <a:off x="224089" y="6299599"/>
            <a:ext cx="313639" cy="34254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20" name="Content Placeholder 2">
            <a:extLst>
              <a:ext uri="{FF2B5EF4-FFF2-40B4-BE49-F238E27FC236}">
                <a16:creationId xmlns:a16="http://schemas.microsoft.com/office/drawing/2014/main" id="{9FF65F16-CC3B-4F29-AB59-56AA2DF1CA5E}"/>
              </a:ext>
            </a:extLst>
          </p:cNvPr>
          <p:cNvSpPr txBox="1">
            <a:spLocks/>
          </p:cNvSpPr>
          <p:nvPr/>
        </p:nvSpPr>
        <p:spPr>
          <a:xfrm>
            <a:off x="6673955" y="1398477"/>
            <a:ext cx="5239221" cy="146367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Font typeface="Arial" panose="020B0604020202020204" pitchFamily="34" charset="0"/>
              <a:buNone/>
            </a:pPr>
            <a:r>
              <a:rPr lang="en-GB" sz="18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Dear God,</a:t>
            </a:r>
          </a:p>
          <a:p>
            <a:pPr marL="0" indent="0" algn="r">
              <a:buFont typeface="Arial" panose="020B0604020202020204" pitchFamily="34" charset="0"/>
              <a:buNone/>
            </a:pPr>
            <a:r>
              <a:rPr lang="en-GB" sz="18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You understand the pain of loss,</a:t>
            </a:r>
          </a:p>
          <a:p>
            <a:pPr marL="0" indent="0" algn="r">
              <a:buFont typeface="Arial" panose="020B0604020202020204" pitchFamily="34" charset="0"/>
              <a:buNone/>
            </a:pPr>
            <a:r>
              <a:rPr lang="en-GB" sz="18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May we hold in our hearts all those whose families or friends have died.</a:t>
            </a:r>
          </a:p>
          <a:p>
            <a:pPr marL="0" indent="0" algn="r">
              <a:buFont typeface="Arial" panose="020B0604020202020204" pitchFamily="34" charset="0"/>
              <a:buNone/>
            </a:pPr>
            <a:r>
              <a:rPr lang="en-GB" sz="18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You help us in times of fear,</a:t>
            </a:r>
          </a:p>
          <a:p>
            <a:pPr marL="0" indent="0" algn="r">
              <a:buFont typeface="Arial" panose="020B0604020202020204" pitchFamily="34" charset="0"/>
              <a:buNone/>
            </a:pPr>
            <a:r>
              <a:rPr lang="en-GB" sz="18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May we help each other even as we keep apart.</a:t>
            </a:r>
          </a:p>
          <a:p>
            <a:pPr marL="0" indent="0" algn="r">
              <a:buFont typeface="Arial" panose="020B0604020202020204" pitchFamily="34" charset="0"/>
              <a:buNone/>
            </a:pPr>
            <a:r>
              <a:rPr lang="en-GB" sz="18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You move our hearts to share,</a:t>
            </a:r>
          </a:p>
          <a:p>
            <a:pPr marL="0" indent="0" algn="r">
              <a:buFont typeface="Arial" panose="020B0604020202020204" pitchFamily="34" charset="0"/>
              <a:buNone/>
            </a:pPr>
            <a:r>
              <a:rPr lang="en-GB" sz="18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May we share what we have with those in need.</a:t>
            </a:r>
          </a:p>
          <a:p>
            <a:pPr marL="0" indent="0" algn="r">
              <a:buFont typeface="Arial" panose="020B0604020202020204" pitchFamily="34" charset="0"/>
              <a:buNone/>
            </a:pPr>
            <a:r>
              <a:rPr lang="en-GB" sz="18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God of life,</a:t>
            </a:r>
          </a:p>
          <a:p>
            <a:pPr marL="0" indent="0" algn="r">
              <a:buFont typeface="Arial" panose="020B0604020202020204" pitchFamily="34" charset="0"/>
              <a:buNone/>
            </a:pPr>
            <a:r>
              <a:rPr lang="en-GB" sz="18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We thank you for the signs of your light in the middle of darkness;</a:t>
            </a:r>
          </a:p>
          <a:p>
            <a:pPr marL="0" indent="0" algn="r">
              <a:buFont typeface="Arial" panose="020B0604020202020204" pitchFamily="34" charset="0"/>
              <a:buNone/>
            </a:pPr>
            <a:r>
              <a:rPr lang="en-GB" sz="18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May we be signs of your compassion in the heart of your world.</a:t>
            </a:r>
          </a:p>
          <a:p>
            <a:pPr marL="0" indent="0" algn="r">
              <a:buFont typeface="Arial" panose="020B0604020202020204" pitchFamily="34" charset="0"/>
              <a:buNone/>
            </a:pPr>
            <a:r>
              <a:rPr lang="en-GB" sz="18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Amen</a:t>
            </a:r>
          </a:p>
        </p:txBody>
      </p:sp>
      <p:pic>
        <p:nvPicPr>
          <p:cNvPr id="3" name="Online Media 2" title="Light in the darkest times prayer | CAFOD">
            <a:hlinkClick r:id="" action="ppaction://media"/>
            <a:extLst>
              <a:ext uri="{FF2B5EF4-FFF2-40B4-BE49-F238E27FC236}">
                <a16:creationId xmlns:a16="http://schemas.microsoft.com/office/drawing/2014/main" id="{6E99C034-9A55-4D04-A233-2531D265A948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537728" y="1949137"/>
            <a:ext cx="60960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7186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68095C1-3155-45C2-8727-AD75E1D4F5BB}"/>
              </a:ext>
            </a:extLst>
          </p:cNvPr>
          <p:cNvSpPr txBox="1"/>
          <p:nvPr/>
        </p:nvSpPr>
        <p:spPr>
          <a:xfrm>
            <a:off x="3644900" y="101600"/>
            <a:ext cx="5702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i="1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Monday 22 March</a:t>
            </a:r>
            <a:endParaRPr lang="en-GB" sz="3600" i="1" dirty="0">
              <a:solidFill>
                <a:srgbClr val="0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F2B8E8E-17D9-42EE-8671-61FEF8108112}"/>
              </a:ext>
            </a:extLst>
          </p:cNvPr>
          <p:cNvSpPr/>
          <p:nvPr/>
        </p:nvSpPr>
        <p:spPr>
          <a:xfrm>
            <a:off x="1517137" y="2423943"/>
            <a:ext cx="4482179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Easter is nearly here. </a:t>
            </a:r>
          </a:p>
          <a:p>
            <a:endParaRPr lang="en-GB" sz="3200" dirty="0">
              <a:solidFill>
                <a:schemeClr val="bg1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r>
              <a:rPr lang="en-GB" sz="32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Start getting ready by making Easter cards for your family and friends.</a:t>
            </a:r>
            <a:endParaRPr lang="en-GB" sz="3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4C930D9-A889-4344-8367-A09234BDEB84}"/>
              </a:ext>
            </a:extLst>
          </p:cNvPr>
          <p:cNvSpPr txBox="1"/>
          <p:nvPr/>
        </p:nvSpPr>
        <p:spPr>
          <a:xfrm>
            <a:off x="404146" y="1133631"/>
            <a:ext cx="8451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Act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A4BB658-E418-45B1-AB37-BC8F537ECC7D}"/>
              </a:ext>
            </a:extLst>
          </p:cNvPr>
          <p:cNvSpPr/>
          <p:nvPr/>
        </p:nvSpPr>
        <p:spPr>
          <a:xfrm>
            <a:off x="8337550" y="3578500"/>
            <a:ext cx="3784600" cy="31375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Creator God,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open our eyes to see your love throughout creation.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Inspire us to treat creation and each other as you would, with respect.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Amen.</a:t>
            </a:r>
            <a:endParaRPr lang="en-GB" dirty="0">
              <a:solidFill>
                <a:schemeClr val="bg1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 descr="A person sitting at a table&#10;&#10;Description automatically generated">
            <a:extLst>
              <a:ext uri="{FF2B5EF4-FFF2-40B4-BE49-F238E27FC236}">
                <a16:creationId xmlns:a16="http://schemas.microsoft.com/office/drawing/2014/main" id="{6D1883C3-9D5B-41E2-90EA-2E6E4F774A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6378" y="980239"/>
            <a:ext cx="3799554" cy="2533036"/>
          </a:xfrm>
          <a:prstGeom prst="rect">
            <a:avLst/>
          </a:prstGeom>
        </p:spPr>
      </p:pic>
      <p:pic>
        <p:nvPicPr>
          <p:cNvPr id="8" name="Graphic 7" descr="Dance">
            <a:extLst>
              <a:ext uri="{FF2B5EF4-FFF2-40B4-BE49-F238E27FC236}">
                <a16:creationId xmlns:a16="http://schemas.microsoft.com/office/drawing/2014/main" id="{25250CD2-9CAB-4C1B-91C9-64904380A3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520619" y="1051154"/>
            <a:ext cx="914400" cy="914400"/>
          </a:xfrm>
          <a:prstGeom prst="rect">
            <a:avLst/>
          </a:prstGeom>
        </p:spPr>
      </p:pic>
      <p:sp>
        <p:nvSpPr>
          <p:cNvPr id="15" name="Action Button: Go Home 1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5D70E62E-D3B0-4C70-B936-DB6E539436D2}"/>
              </a:ext>
            </a:extLst>
          </p:cNvPr>
          <p:cNvSpPr/>
          <p:nvPr/>
        </p:nvSpPr>
        <p:spPr bwMode="auto">
          <a:xfrm>
            <a:off x="224089" y="6299599"/>
            <a:ext cx="313639" cy="34254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13996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79D6053-7FD5-467F-9D30-1FEE553A78DB}"/>
              </a:ext>
            </a:extLst>
          </p:cNvPr>
          <p:cNvSpPr txBox="1"/>
          <p:nvPr/>
        </p:nvSpPr>
        <p:spPr>
          <a:xfrm>
            <a:off x="3644900" y="101600"/>
            <a:ext cx="5702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i="1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Tuesday 23 March</a:t>
            </a:r>
            <a:endParaRPr lang="en-GB" sz="3600" i="1" dirty="0">
              <a:solidFill>
                <a:srgbClr val="0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650C78-3B4E-4483-BF26-7FDBC7BB2F58}"/>
              </a:ext>
            </a:extLst>
          </p:cNvPr>
          <p:cNvSpPr txBox="1">
            <a:spLocks/>
          </p:cNvSpPr>
          <p:nvPr/>
        </p:nvSpPr>
        <p:spPr>
          <a:xfrm>
            <a:off x="471419" y="3101427"/>
            <a:ext cx="4844143" cy="14480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Reflect on one of the Stations of the Cross today. </a:t>
            </a:r>
          </a:p>
        </p:txBody>
      </p:sp>
      <p:pic>
        <p:nvPicPr>
          <p:cNvPr id="4" name="Picture 3" descr="A fire hydrant in the grass&#10;&#10;Description generated with very high confidence">
            <a:extLst>
              <a:ext uri="{FF2B5EF4-FFF2-40B4-BE49-F238E27FC236}">
                <a16:creationId xmlns:a16="http://schemas.microsoft.com/office/drawing/2014/main" id="{4E50C607-D63C-4EFB-84EF-7A26EDF71B9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84516" y="1617604"/>
            <a:ext cx="5671457" cy="37806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79B8FB6-D370-444D-8129-613B2D7B069C}"/>
              </a:ext>
            </a:extLst>
          </p:cNvPr>
          <p:cNvSpPr txBox="1"/>
          <p:nvPr/>
        </p:nvSpPr>
        <p:spPr>
          <a:xfrm>
            <a:off x="471419" y="1181154"/>
            <a:ext cx="10743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Pray</a:t>
            </a:r>
          </a:p>
        </p:txBody>
      </p:sp>
      <p:pic>
        <p:nvPicPr>
          <p:cNvPr id="8" name="Graphic 7" descr="Candle">
            <a:extLst>
              <a:ext uri="{FF2B5EF4-FFF2-40B4-BE49-F238E27FC236}">
                <a16:creationId xmlns:a16="http://schemas.microsoft.com/office/drawing/2014/main" id="{577DF6AA-1F47-4903-84D1-5A395EA23A0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411251" y="1164203"/>
            <a:ext cx="584775" cy="584775"/>
          </a:xfrm>
          <a:prstGeom prst="rect">
            <a:avLst/>
          </a:prstGeom>
        </p:spPr>
      </p:pic>
      <p:sp>
        <p:nvSpPr>
          <p:cNvPr id="14" name="Action Button: Go Home 1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5D70E62E-D3B0-4C70-B936-DB6E539436D2}"/>
              </a:ext>
            </a:extLst>
          </p:cNvPr>
          <p:cNvSpPr/>
          <p:nvPr/>
        </p:nvSpPr>
        <p:spPr bwMode="auto">
          <a:xfrm>
            <a:off x="224089" y="6299599"/>
            <a:ext cx="313639" cy="34254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06425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66ADB38-B7D3-47FD-988F-067F5FB910CE}"/>
              </a:ext>
            </a:extLst>
          </p:cNvPr>
          <p:cNvSpPr txBox="1"/>
          <p:nvPr/>
        </p:nvSpPr>
        <p:spPr>
          <a:xfrm>
            <a:off x="3644900" y="101600"/>
            <a:ext cx="5702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i="1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Wednesday 24 March</a:t>
            </a:r>
            <a:endParaRPr lang="en-GB" sz="3600" i="1" dirty="0">
              <a:solidFill>
                <a:srgbClr val="0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280D408-D431-4A21-B1B1-0F931A652DD4}"/>
              </a:ext>
            </a:extLst>
          </p:cNvPr>
          <p:cNvSpPr txBox="1"/>
          <p:nvPr/>
        </p:nvSpPr>
        <p:spPr>
          <a:xfrm>
            <a:off x="651784" y="2189767"/>
            <a:ext cx="46759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There is still time to hold your fundraiser this Lent.</a:t>
            </a:r>
            <a:endParaRPr lang="en-GB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: Rounded Corners 10">
            <a:hlinkClick r:id="rId2"/>
            <a:extLst>
              <a:ext uri="{FF2B5EF4-FFF2-40B4-BE49-F238E27FC236}">
                <a16:creationId xmlns:a16="http://schemas.microsoft.com/office/drawing/2014/main" id="{BC528F72-7983-4265-86E6-66C428B510B2}"/>
              </a:ext>
            </a:extLst>
          </p:cNvPr>
          <p:cNvSpPr/>
          <p:nvPr/>
        </p:nvSpPr>
        <p:spPr>
          <a:xfrm>
            <a:off x="331038" y="3147113"/>
            <a:ext cx="5317481" cy="510778"/>
          </a:xfrm>
          <a:prstGeom prst="roundRect">
            <a:avLst/>
          </a:prstGeom>
          <a:solidFill>
            <a:srgbClr val="82BE42"/>
          </a:solidFill>
          <a:ln>
            <a:solidFill>
              <a:srgbClr val="32B44C"/>
            </a:solidFill>
          </a:ln>
        </p:spPr>
        <p:txBody>
          <a:bodyPr wrap="none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Find out more at cafod.org.uk/primary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2752A65-F54E-4437-B0B4-4FC26900A8D4}"/>
              </a:ext>
            </a:extLst>
          </p:cNvPr>
          <p:cNvSpPr txBox="1"/>
          <p:nvPr/>
        </p:nvSpPr>
        <p:spPr>
          <a:xfrm>
            <a:off x="304297" y="1206863"/>
            <a:ext cx="10727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Give</a:t>
            </a:r>
          </a:p>
        </p:txBody>
      </p:sp>
      <p:pic>
        <p:nvPicPr>
          <p:cNvPr id="13" name="Graphic 12" descr="Coins">
            <a:extLst>
              <a:ext uri="{FF2B5EF4-FFF2-40B4-BE49-F238E27FC236}">
                <a16:creationId xmlns:a16="http://schemas.microsoft.com/office/drawing/2014/main" id="{A7B9C1B6-7433-4E51-8D1F-2CBE0AE19D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585166" y="1159172"/>
            <a:ext cx="744993" cy="744993"/>
          </a:xfrm>
          <a:prstGeom prst="rect">
            <a:avLst/>
          </a:prstGeom>
        </p:spPr>
      </p:pic>
      <p:sp>
        <p:nvSpPr>
          <p:cNvPr id="20" name="Action Button: Go Home 1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5D70E62E-D3B0-4C70-B936-DB6E539436D2}"/>
              </a:ext>
            </a:extLst>
          </p:cNvPr>
          <p:cNvSpPr/>
          <p:nvPr/>
        </p:nvSpPr>
        <p:spPr bwMode="auto">
          <a:xfrm>
            <a:off x="224089" y="6299599"/>
            <a:ext cx="313639" cy="34254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pic>
        <p:nvPicPr>
          <p:cNvPr id="8" name="Picture 7" descr="A picture containing person, orange&#10;&#10;Description automatically generated">
            <a:extLst>
              <a:ext uri="{FF2B5EF4-FFF2-40B4-BE49-F238E27FC236}">
                <a16:creationId xmlns:a16="http://schemas.microsoft.com/office/drawing/2014/main" id="{BA0BA5E4-42AB-4070-9054-332B6741217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965" y="3916680"/>
            <a:ext cx="2875496" cy="3291840"/>
          </a:xfrm>
          <a:prstGeom prst="rect">
            <a:avLst/>
          </a:prstGeom>
        </p:spPr>
      </p:pic>
      <p:pic>
        <p:nvPicPr>
          <p:cNvPr id="9" name="Picture 8" descr="A picture containing person, person, dark, screen&#10;&#10;Description automatically generated">
            <a:extLst>
              <a:ext uri="{FF2B5EF4-FFF2-40B4-BE49-F238E27FC236}">
                <a16:creationId xmlns:a16="http://schemas.microsoft.com/office/drawing/2014/main" id="{351CA203-A0AD-4951-90F0-23F711707F3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4038600"/>
            <a:ext cx="3041990" cy="30480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E8DC474-0B9B-4728-AE4D-D16065BE70D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117129" y="5136571"/>
            <a:ext cx="3285370" cy="117952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F99AD76B-EC7B-48BE-82FA-85C59A86FB85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1259" y="864611"/>
            <a:ext cx="2700741" cy="3170849"/>
          </a:xfrm>
          <a:prstGeom prst="rect">
            <a:avLst/>
          </a:prstGeom>
        </p:spPr>
      </p:pic>
      <p:pic>
        <p:nvPicPr>
          <p:cNvPr id="15" name="Picture 14" descr="A picture containing person, standing, child, posing&#10;&#10;Description automatically generated">
            <a:extLst>
              <a:ext uri="{FF2B5EF4-FFF2-40B4-BE49-F238E27FC236}">
                <a16:creationId xmlns:a16="http://schemas.microsoft.com/office/drawing/2014/main" id="{B7693BD9-885B-415E-8227-CDDF32549245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0754" y="1197061"/>
            <a:ext cx="2417631" cy="300930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80E317E-33F7-410C-9B98-3944C9542CE4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53932">
            <a:off x="10188558" y="4153990"/>
            <a:ext cx="2133392" cy="1498296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58815634-59FF-49DE-8A00-AA68DA75CE81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53932">
            <a:off x="9229760" y="5031868"/>
            <a:ext cx="2442598" cy="1715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87796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4DB9B9C-674B-4357-9251-D74BA57A6C89}"/>
              </a:ext>
            </a:extLst>
          </p:cNvPr>
          <p:cNvSpPr txBox="1"/>
          <p:nvPr/>
        </p:nvSpPr>
        <p:spPr>
          <a:xfrm>
            <a:off x="3644900" y="101600"/>
            <a:ext cx="5702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i="1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Thursday 25 March</a:t>
            </a:r>
            <a:endParaRPr lang="en-GB" sz="3600" i="1" dirty="0">
              <a:solidFill>
                <a:srgbClr val="0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8" name="Action Button: Go Home 1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5D70E62E-D3B0-4C70-B936-DB6E539436D2}"/>
              </a:ext>
            </a:extLst>
          </p:cNvPr>
          <p:cNvSpPr/>
          <p:nvPr/>
        </p:nvSpPr>
        <p:spPr bwMode="auto">
          <a:xfrm>
            <a:off x="224089" y="6299599"/>
            <a:ext cx="313639" cy="34254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D378C3D-21D8-4D99-9366-BEAE1EB914D8}"/>
              </a:ext>
            </a:extLst>
          </p:cNvPr>
          <p:cNvSpPr txBox="1"/>
          <p:nvPr/>
        </p:nvSpPr>
        <p:spPr>
          <a:xfrm>
            <a:off x="3852929" y="1592541"/>
            <a:ext cx="343204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Today we celebrate a special day called the Annunciation.</a:t>
            </a:r>
          </a:p>
          <a:p>
            <a:endParaRPr lang="en-US" dirty="0">
              <a:solidFill>
                <a:schemeClr val="bg1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It’s the day when we celebrate the angel Gabriel visiting Mary to tell her the good news that she would be the mother of Jesus.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03C2853-1B90-4F57-B1C8-DB3878F1B8C1}"/>
              </a:ext>
            </a:extLst>
          </p:cNvPr>
          <p:cNvSpPr txBox="1"/>
          <p:nvPr/>
        </p:nvSpPr>
        <p:spPr>
          <a:xfrm>
            <a:off x="7931149" y="1727706"/>
            <a:ext cx="384810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Let us pray</a:t>
            </a:r>
          </a:p>
          <a:p>
            <a:endParaRPr lang="en-US" dirty="0">
              <a:solidFill>
                <a:schemeClr val="bg1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Hail Mary, full of grace, the Lord is with thee; </a:t>
            </a:r>
          </a:p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blessed art thou among women, and blessed is the fruit of thy womb, Jesus. </a:t>
            </a:r>
          </a:p>
          <a:p>
            <a:endParaRPr lang="en-GB" dirty="0">
              <a:solidFill>
                <a:schemeClr val="bg1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3F381B7A-443B-467C-87BC-4C0987E989E7}"/>
              </a:ext>
            </a:extLst>
          </p:cNvPr>
          <p:cNvSpPr txBox="1"/>
          <p:nvPr/>
        </p:nvSpPr>
        <p:spPr>
          <a:xfrm>
            <a:off x="176412" y="1106021"/>
            <a:ext cx="10743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Pray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86004000-3324-4405-ACD1-ACC4901EDAF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5923" y="1870200"/>
            <a:ext cx="3565422" cy="2377253"/>
          </a:xfrm>
          <a:prstGeom prst="rect">
            <a:avLst/>
          </a:prstGeom>
        </p:spPr>
      </p:pic>
      <p:sp>
        <p:nvSpPr>
          <p:cNvPr id="26" name="Rectangle 25">
            <a:extLst>
              <a:ext uri="{FF2B5EF4-FFF2-40B4-BE49-F238E27FC236}">
                <a16:creationId xmlns:a16="http://schemas.microsoft.com/office/drawing/2014/main" id="{FB3C998F-A7C5-40C9-A1B5-C8A5A2D48F0F}"/>
              </a:ext>
            </a:extLst>
          </p:cNvPr>
          <p:cNvSpPr/>
          <p:nvPr/>
        </p:nvSpPr>
        <p:spPr>
          <a:xfrm>
            <a:off x="7492999" y="4593363"/>
            <a:ext cx="469900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Holy Mary Mother of God, </a:t>
            </a:r>
          </a:p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pray for us sinners, </a:t>
            </a:r>
          </a:p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now and at the hour of our death. </a:t>
            </a:r>
          </a:p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Amen</a:t>
            </a:r>
          </a:p>
        </p:txBody>
      </p:sp>
      <p:sp>
        <p:nvSpPr>
          <p:cNvPr id="27" name="Rectangle: Rounded Corners 26">
            <a:hlinkClick r:id="rId3"/>
            <a:extLst>
              <a:ext uri="{FF2B5EF4-FFF2-40B4-BE49-F238E27FC236}">
                <a16:creationId xmlns:a16="http://schemas.microsoft.com/office/drawing/2014/main" id="{4ED83973-DCCD-4C3F-B0EB-9BC06521E383}"/>
              </a:ext>
            </a:extLst>
          </p:cNvPr>
          <p:cNvSpPr/>
          <p:nvPr/>
        </p:nvSpPr>
        <p:spPr>
          <a:xfrm>
            <a:off x="115923" y="4330767"/>
            <a:ext cx="3528977" cy="1006928"/>
          </a:xfrm>
          <a:prstGeom prst="roundRect">
            <a:avLst/>
          </a:prstGeom>
          <a:solidFill>
            <a:srgbClr val="82BE4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Find our annunciation resources </a:t>
            </a: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here</a:t>
            </a:r>
            <a:endParaRPr lang="en-GB" dirty="0">
              <a:solidFill>
                <a:schemeClr val="bg1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pic>
        <p:nvPicPr>
          <p:cNvPr id="28" name="Graphic 27" descr="Candle">
            <a:extLst>
              <a:ext uri="{FF2B5EF4-FFF2-40B4-BE49-F238E27FC236}">
                <a16:creationId xmlns:a16="http://schemas.microsoft.com/office/drawing/2014/main" id="{AC3270B2-FA02-4CE2-AAEA-D33BBE7955F7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1309699" y="1106090"/>
            <a:ext cx="584775" cy="584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1568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D10A478-C76B-456A-8248-C63B3C8BF03C}"/>
              </a:ext>
            </a:extLst>
          </p:cNvPr>
          <p:cNvSpPr txBox="1"/>
          <p:nvPr/>
        </p:nvSpPr>
        <p:spPr>
          <a:xfrm>
            <a:off x="3644900" y="101600"/>
            <a:ext cx="5702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i="1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Friday 26 March</a:t>
            </a:r>
            <a:endParaRPr lang="en-GB" sz="3600" i="1" dirty="0">
              <a:solidFill>
                <a:srgbClr val="0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AB64368-2560-4A81-A0E6-4C1E14A7D3F0}"/>
              </a:ext>
            </a:extLst>
          </p:cNvPr>
          <p:cNvSpPr txBox="1"/>
          <p:nvPr/>
        </p:nvSpPr>
        <p:spPr>
          <a:xfrm>
            <a:off x="1353157" y="1867432"/>
            <a:ext cx="52251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Lent we have heard stories from people in Ethiopia.</a:t>
            </a:r>
            <a:endParaRPr lang="en-GB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89943" y="2873076"/>
            <a:ext cx="56061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Pray for all our global neighbours.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9E3188E-42ED-4ED0-BFAE-CAEFD5D389E1}"/>
              </a:ext>
            </a:extLst>
          </p:cNvPr>
          <p:cNvSpPr txBox="1"/>
          <p:nvPr/>
        </p:nvSpPr>
        <p:spPr>
          <a:xfrm>
            <a:off x="278824" y="1084618"/>
            <a:ext cx="10743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Pray</a:t>
            </a:r>
          </a:p>
        </p:txBody>
      </p:sp>
      <p:pic>
        <p:nvPicPr>
          <p:cNvPr id="18" name="Graphic 17" descr="Candle">
            <a:extLst>
              <a:ext uri="{FF2B5EF4-FFF2-40B4-BE49-F238E27FC236}">
                <a16:creationId xmlns:a16="http://schemas.microsoft.com/office/drawing/2014/main" id="{1B8130B1-F382-4586-AEFB-CB272FD1CB6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309699" y="1106090"/>
            <a:ext cx="584775" cy="584775"/>
          </a:xfrm>
          <a:prstGeom prst="rect">
            <a:avLst/>
          </a:prstGeom>
        </p:spPr>
      </p:pic>
      <p:sp>
        <p:nvSpPr>
          <p:cNvPr id="23" name="Action Button: Go Home 1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5D70E62E-D3B0-4C70-B936-DB6E539436D2}"/>
              </a:ext>
            </a:extLst>
          </p:cNvPr>
          <p:cNvSpPr/>
          <p:nvPr/>
        </p:nvSpPr>
        <p:spPr bwMode="auto">
          <a:xfrm>
            <a:off x="224089" y="6299599"/>
            <a:ext cx="313639" cy="34254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CF8E33D-928C-4952-A35C-0D06203F036C}"/>
              </a:ext>
            </a:extLst>
          </p:cNvPr>
          <p:cNvSpPr txBox="1"/>
          <p:nvPr/>
        </p:nvSpPr>
        <p:spPr>
          <a:xfrm>
            <a:off x="1309699" y="3408560"/>
            <a:ext cx="10141949" cy="33478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GB" b="0" i="0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Dear God,</a:t>
            </a:r>
          </a:p>
          <a:p>
            <a:pPr algn="l">
              <a:lnSpc>
                <a:spcPct val="150000"/>
              </a:lnSpc>
            </a:pPr>
            <a:r>
              <a:rPr lang="en-GB" b="0" i="0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Speak to our hearts and help us to see that we are one big family.</a:t>
            </a:r>
          </a:p>
          <a:p>
            <a:pPr algn="l">
              <a:lnSpc>
                <a:spcPct val="150000"/>
              </a:lnSpc>
            </a:pPr>
            <a:r>
              <a:rPr lang="en-GB" b="0" i="0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Old or young, short or tall, wherever we live, you made us all.</a:t>
            </a:r>
          </a:p>
          <a:p>
            <a:pPr algn="l">
              <a:lnSpc>
                <a:spcPct val="150000"/>
              </a:lnSpc>
            </a:pPr>
            <a:r>
              <a:rPr lang="en-GB" b="0" i="0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Help us to share, however hard it seems, to make our world fair,</a:t>
            </a:r>
          </a:p>
          <a:p>
            <a:pPr algn="l">
              <a:lnSpc>
                <a:spcPct val="150000"/>
              </a:lnSpc>
            </a:pPr>
            <a:r>
              <a:rPr lang="en-GB" b="0" i="0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And live out our dreams.</a:t>
            </a:r>
          </a:p>
          <a:p>
            <a:pPr algn="l">
              <a:lnSpc>
                <a:spcPct val="150000"/>
              </a:lnSpc>
            </a:pPr>
            <a:r>
              <a:rPr lang="en-GB" b="0" i="0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Amen.</a:t>
            </a:r>
          </a:p>
        </p:txBody>
      </p:sp>
      <p:pic>
        <p:nvPicPr>
          <p:cNvPr id="6" name="Online Media 5" title="Global neighbours: a prayer for children | CAFOD">
            <a:hlinkClick r:id="" action="ppaction://media"/>
            <a:extLst>
              <a:ext uri="{FF2B5EF4-FFF2-40B4-BE49-F238E27FC236}">
                <a16:creationId xmlns:a16="http://schemas.microsoft.com/office/drawing/2014/main" id="{18F5CAA1-66CD-43B0-BCDE-A4502C914EBB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7504853" y="1082485"/>
            <a:ext cx="4538133" cy="2552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59954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14DE32F-D406-4E0B-884F-858ED641BFB0}"/>
              </a:ext>
            </a:extLst>
          </p:cNvPr>
          <p:cNvSpPr txBox="1"/>
          <p:nvPr/>
        </p:nvSpPr>
        <p:spPr>
          <a:xfrm>
            <a:off x="3644900" y="101600"/>
            <a:ext cx="5702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i="1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Monday 29 March</a:t>
            </a:r>
            <a:endParaRPr lang="en-GB" sz="3600" i="1" dirty="0">
              <a:solidFill>
                <a:srgbClr val="0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743802" y="2745050"/>
            <a:ext cx="3868140" cy="31375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Creator God,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open our eyes to see your love throughout creation.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Inspire us to treat creation and each other as you would, with respect.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Amen</a:t>
            </a:r>
            <a:endParaRPr lang="en-GB" dirty="0">
              <a:solidFill>
                <a:schemeClr val="bg1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471E7B5-E1E1-420B-842E-CEDB2C0B84FD}"/>
              </a:ext>
            </a:extLst>
          </p:cNvPr>
          <p:cNvSpPr txBox="1"/>
          <p:nvPr/>
        </p:nvSpPr>
        <p:spPr>
          <a:xfrm>
            <a:off x="278824" y="1084618"/>
            <a:ext cx="10743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Pray</a:t>
            </a:r>
          </a:p>
        </p:txBody>
      </p:sp>
      <p:pic>
        <p:nvPicPr>
          <p:cNvPr id="13" name="Graphic 12" descr="Candle">
            <a:extLst>
              <a:ext uri="{FF2B5EF4-FFF2-40B4-BE49-F238E27FC236}">
                <a16:creationId xmlns:a16="http://schemas.microsoft.com/office/drawing/2014/main" id="{A265CC48-3134-44EE-8A07-27E43D08EC5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309699" y="1106090"/>
            <a:ext cx="584775" cy="584775"/>
          </a:xfrm>
          <a:prstGeom prst="rect">
            <a:avLst/>
          </a:prstGeom>
        </p:spPr>
      </p:pic>
      <p:sp>
        <p:nvSpPr>
          <p:cNvPr id="18" name="Action Button: Go Home 1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5D70E62E-D3B0-4C70-B936-DB6E539436D2}"/>
              </a:ext>
            </a:extLst>
          </p:cNvPr>
          <p:cNvSpPr/>
          <p:nvPr/>
        </p:nvSpPr>
        <p:spPr bwMode="auto">
          <a:xfrm>
            <a:off x="224089" y="6299599"/>
            <a:ext cx="313639" cy="34254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pic>
        <p:nvPicPr>
          <p:cNvPr id="5" name="Picture 4" descr="A picture containing person, outdoor, tree, sunglasses&#10;&#10;Description automatically generated">
            <a:extLst>
              <a:ext uri="{FF2B5EF4-FFF2-40B4-BE49-F238E27FC236}">
                <a16:creationId xmlns:a16="http://schemas.microsoft.com/office/drawing/2014/main" id="{0F36A481-5B31-4B9B-AFB6-D54B72B8DE7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2304" y="2538385"/>
            <a:ext cx="5326380" cy="3550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90357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E2F7170-2375-4330-992F-0508D6C7236D}"/>
              </a:ext>
            </a:extLst>
          </p:cNvPr>
          <p:cNvSpPr txBox="1"/>
          <p:nvPr/>
        </p:nvSpPr>
        <p:spPr>
          <a:xfrm>
            <a:off x="3644900" y="101600"/>
            <a:ext cx="5702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i="1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Tuesday 30 March</a:t>
            </a:r>
            <a:endParaRPr lang="en-GB" sz="3600" i="1" dirty="0">
              <a:solidFill>
                <a:srgbClr val="0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4" name="Picture 3" descr="A fire hydrant in the grass&#10;&#10;Description generated with very high confidence">
            <a:extLst>
              <a:ext uri="{FF2B5EF4-FFF2-40B4-BE49-F238E27FC236}">
                <a16:creationId xmlns:a16="http://schemas.microsoft.com/office/drawing/2014/main" id="{70691288-3C15-4232-B386-3892414BAF9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84516" y="1617604"/>
            <a:ext cx="5671457" cy="37806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66F43508-ABA2-496D-8DF4-A474B626B07D}"/>
              </a:ext>
            </a:extLst>
          </p:cNvPr>
          <p:cNvSpPr txBox="1">
            <a:spLocks/>
          </p:cNvSpPr>
          <p:nvPr/>
        </p:nvSpPr>
        <p:spPr>
          <a:xfrm>
            <a:off x="471419" y="3101427"/>
            <a:ext cx="4844143" cy="14480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Reflect on one of the Stations of the Cross today.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028E2F0-6167-4A93-98E4-E5FDAF1EA905}"/>
              </a:ext>
            </a:extLst>
          </p:cNvPr>
          <p:cNvSpPr txBox="1"/>
          <p:nvPr/>
        </p:nvSpPr>
        <p:spPr>
          <a:xfrm>
            <a:off x="471419" y="1181154"/>
            <a:ext cx="10743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Pray</a:t>
            </a:r>
          </a:p>
        </p:txBody>
      </p:sp>
      <p:pic>
        <p:nvPicPr>
          <p:cNvPr id="10" name="Graphic 9" descr="Candle">
            <a:extLst>
              <a:ext uri="{FF2B5EF4-FFF2-40B4-BE49-F238E27FC236}">
                <a16:creationId xmlns:a16="http://schemas.microsoft.com/office/drawing/2014/main" id="{BB361739-E435-41B2-B3AE-A37A1DCBDAF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513583" y="1181154"/>
            <a:ext cx="584775" cy="584775"/>
          </a:xfrm>
          <a:prstGeom prst="rect">
            <a:avLst/>
          </a:prstGeom>
        </p:spPr>
      </p:pic>
      <p:sp>
        <p:nvSpPr>
          <p:cNvPr id="15" name="Action Button: Go Home 1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5D70E62E-D3B0-4C70-B936-DB6E539436D2}"/>
              </a:ext>
            </a:extLst>
          </p:cNvPr>
          <p:cNvSpPr/>
          <p:nvPr/>
        </p:nvSpPr>
        <p:spPr bwMode="auto">
          <a:xfrm>
            <a:off x="224089" y="6299599"/>
            <a:ext cx="313639" cy="34254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45560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5038924-1FCD-4209-82AF-AC12553D16AE}"/>
              </a:ext>
            </a:extLst>
          </p:cNvPr>
          <p:cNvSpPr txBox="1"/>
          <p:nvPr/>
        </p:nvSpPr>
        <p:spPr>
          <a:xfrm>
            <a:off x="3644900" y="101600"/>
            <a:ext cx="5702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i="1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Wednesday 31 March</a:t>
            </a:r>
            <a:endParaRPr lang="en-GB" sz="3600" i="1" dirty="0">
              <a:solidFill>
                <a:srgbClr val="0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E0B9E77-5A3E-4CE4-A45B-DD12E9B3CE07}"/>
              </a:ext>
            </a:extLst>
          </p:cNvPr>
          <p:cNvSpPr txBox="1"/>
          <p:nvPr/>
        </p:nvSpPr>
        <p:spPr>
          <a:xfrm>
            <a:off x="278824" y="1084618"/>
            <a:ext cx="10743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Pray</a:t>
            </a:r>
          </a:p>
        </p:txBody>
      </p:sp>
      <p:pic>
        <p:nvPicPr>
          <p:cNvPr id="12" name="Picture 11" descr="A lit candle&#10;&#10;Description generated with very high confidence">
            <a:extLst>
              <a:ext uri="{FF2B5EF4-FFF2-40B4-BE49-F238E27FC236}">
                <a16:creationId xmlns:a16="http://schemas.microsoft.com/office/drawing/2014/main" id="{29B19875-A2B2-4DCE-AC5D-6B87ABF1C52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14486" y="1581666"/>
            <a:ext cx="2765987" cy="41484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5" name="Graphic 14" descr="Candle">
            <a:extLst>
              <a:ext uri="{FF2B5EF4-FFF2-40B4-BE49-F238E27FC236}">
                <a16:creationId xmlns:a16="http://schemas.microsoft.com/office/drawing/2014/main" id="{93D910AC-2606-4407-ACFE-112290A094F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309699" y="1106090"/>
            <a:ext cx="584775" cy="584775"/>
          </a:xfrm>
          <a:prstGeom prst="rect">
            <a:avLst/>
          </a:prstGeom>
        </p:spPr>
      </p:pic>
      <p:sp>
        <p:nvSpPr>
          <p:cNvPr id="20" name="Action Button: Go Home 1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5D70E62E-D3B0-4C70-B936-DB6E539436D2}"/>
              </a:ext>
            </a:extLst>
          </p:cNvPr>
          <p:cNvSpPr/>
          <p:nvPr/>
        </p:nvSpPr>
        <p:spPr bwMode="auto">
          <a:xfrm>
            <a:off x="224089" y="6299599"/>
            <a:ext cx="313639" cy="34254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22" name="Content Placeholder 2">
            <a:extLst>
              <a:ext uri="{FF2B5EF4-FFF2-40B4-BE49-F238E27FC236}">
                <a16:creationId xmlns:a16="http://schemas.microsoft.com/office/drawing/2014/main" id="{9FF65F16-CC3B-4F29-AB59-56AA2DF1CA5E}"/>
              </a:ext>
            </a:extLst>
          </p:cNvPr>
          <p:cNvSpPr txBox="1">
            <a:spLocks/>
          </p:cNvSpPr>
          <p:nvPr/>
        </p:nvSpPr>
        <p:spPr>
          <a:xfrm>
            <a:off x="490158" y="1902657"/>
            <a:ext cx="7561642" cy="146367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4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Light a candle and say a prayer so all children around the world may have the basic things in life, like enough food or clean water. 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1BCCD99F-E25C-4F38-8551-635C79D74EB7}"/>
              </a:ext>
            </a:extLst>
          </p:cNvPr>
          <p:cNvSpPr/>
          <p:nvPr/>
        </p:nvSpPr>
        <p:spPr>
          <a:xfrm>
            <a:off x="238790" y="3019425"/>
            <a:ext cx="831238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sz="32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Loving God, </a:t>
            </a:r>
          </a:p>
          <a:p>
            <a:pPr>
              <a:spcAft>
                <a:spcPts val="0"/>
              </a:spcAft>
            </a:pPr>
            <a:r>
              <a:rPr lang="en-GB" sz="32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Help us to work together to share what we have so that everyone has what they need. </a:t>
            </a:r>
          </a:p>
          <a:p>
            <a:pPr>
              <a:spcAft>
                <a:spcPts val="0"/>
              </a:spcAft>
            </a:pPr>
            <a:r>
              <a:rPr lang="en-GB" sz="32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Help us to build a better world where each of us can become the best person we can be.</a:t>
            </a:r>
          </a:p>
          <a:p>
            <a:pPr>
              <a:spcAft>
                <a:spcPts val="0"/>
              </a:spcAft>
            </a:pPr>
            <a:r>
              <a:rPr lang="en-GB" sz="32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Amen </a:t>
            </a:r>
          </a:p>
        </p:txBody>
      </p:sp>
    </p:spTree>
    <p:extLst>
      <p:ext uri="{BB962C8B-B14F-4D97-AF65-F5344CB8AC3E}">
        <p14:creationId xmlns:p14="http://schemas.microsoft.com/office/powerpoint/2010/main" val="8273305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E1070D7-524C-49AB-AEE9-B74306C9B623}"/>
              </a:ext>
            </a:extLst>
          </p:cNvPr>
          <p:cNvSpPr txBox="1"/>
          <p:nvPr/>
        </p:nvSpPr>
        <p:spPr>
          <a:xfrm>
            <a:off x="3644900" y="101600"/>
            <a:ext cx="5702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i="1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Thursday 1 April</a:t>
            </a:r>
            <a:endParaRPr lang="en-GB" sz="3600" i="1" dirty="0">
              <a:solidFill>
                <a:srgbClr val="0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F76A0E2-0520-40B7-813C-654A9B961729}"/>
              </a:ext>
            </a:extLst>
          </p:cNvPr>
          <p:cNvSpPr txBox="1"/>
          <p:nvPr/>
        </p:nvSpPr>
        <p:spPr>
          <a:xfrm>
            <a:off x="170285" y="1164840"/>
            <a:ext cx="291457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Think about…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146D4093-2204-4B6B-9FC2-7F7E3CC4CA08}"/>
              </a:ext>
            </a:extLst>
          </p:cNvPr>
          <p:cNvSpPr txBox="1">
            <a:spLocks/>
          </p:cNvSpPr>
          <p:nvPr/>
        </p:nvSpPr>
        <p:spPr>
          <a:xfrm>
            <a:off x="155264" y="2729096"/>
            <a:ext cx="6331597" cy="216797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Today Jesus washed his disciples feet at the Last Supper.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dirty="0">
              <a:solidFill>
                <a:schemeClr val="bg1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Think about how you can serve others.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7266F62-B328-46B4-B4E6-AC828123A53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44783" y="2208224"/>
            <a:ext cx="5204833" cy="348493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DC4E4AB-A4DF-4D87-8DD1-5470D0AA1BCD}"/>
              </a:ext>
            </a:extLst>
          </p:cNvPr>
          <p:cNvSpPr txBox="1"/>
          <p:nvPr/>
        </p:nvSpPr>
        <p:spPr>
          <a:xfrm>
            <a:off x="8514950" y="1186680"/>
            <a:ext cx="302999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GB" sz="32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Holy Thursday</a:t>
            </a:r>
          </a:p>
        </p:txBody>
      </p:sp>
      <p:pic>
        <p:nvPicPr>
          <p:cNvPr id="8" name="Graphic 7" descr="Thought bubble">
            <a:extLst>
              <a:ext uri="{FF2B5EF4-FFF2-40B4-BE49-F238E27FC236}">
                <a16:creationId xmlns:a16="http://schemas.microsoft.com/office/drawing/2014/main" id="{870A7CF3-3A60-4B17-BD87-37EE20BA9E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3084864" y="1012303"/>
            <a:ext cx="914400" cy="914400"/>
          </a:xfrm>
          <a:prstGeom prst="rect">
            <a:avLst/>
          </a:prstGeom>
        </p:spPr>
      </p:pic>
      <p:sp>
        <p:nvSpPr>
          <p:cNvPr id="15" name="Action Button: Go Home 1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5D70E62E-D3B0-4C70-B936-DB6E539436D2}"/>
              </a:ext>
            </a:extLst>
          </p:cNvPr>
          <p:cNvSpPr/>
          <p:nvPr/>
        </p:nvSpPr>
        <p:spPr bwMode="auto">
          <a:xfrm>
            <a:off x="224089" y="6299599"/>
            <a:ext cx="313639" cy="34254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12776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61E6980-E2B1-43B0-8E16-7A3E5CE84D7F}"/>
              </a:ext>
            </a:extLst>
          </p:cNvPr>
          <p:cNvSpPr txBox="1"/>
          <p:nvPr/>
        </p:nvSpPr>
        <p:spPr>
          <a:xfrm>
            <a:off x="3644900" y="101600"/>
            <a:ext cx="5702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i="1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Friday 2 April</a:t>
            </a:r>
            <a:endParaRPr lang="en-GB" sz="3600" i="1" dirty="0">
              <a:solidFill>
                <a:srgbClr val="0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33A56C3-BD9D-42F7-B4ED-817B27CC7047}"/>
              </a:ext>
            </a:extLst>
          </p:cNvPr>
          <p:cNvSpPr/>
          <p:nvPr/>
        </p:nvSpPr>
        <p:spPr>
          <a:xfrm>
            <a:off x="233377" y="2665465"/>
            <a:ext cx="6096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Say a prayer today for </a:t>
            </a:r>
            <a:r>
              <a:rPr lang="en-GB" altLang="en-US" sz="24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people around the world who live in poverty. </a:t>
            </a:r>
          </a:p>
          <a:p>
            <a:endParaRPr lang="en-GB" altLang="en-US" sz="2400" dirty="0">
              <a:solidFill>
                <a:schemeClr val="bg1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r>
              <a:rPr lang="en-GB" altLang="en-US" sz="24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Remember those families that do not have basic things like food, housing and clothing.</a:t>
            </a:r>
            <a:endParaRPr lang="en-GB" sz="2400" dirty="0">
              <a:solidFill>
                <a:schemeClr val="bg1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951AECFD-9B92-4992-A79C-B7BDBC0467E6}"/>
              </a:ext>
            </a:extLst>
          </p:cNvPr>
          <p:cNvSpPr/>
          <p:nvPr/>
        </p:nvSpPr>
        <p:spPr>
          <a:xfrm>
            <a:off x="6686621" y="2438623"/>
            <a:ext cx="5187808" cy="2612533"/>
          </a:xfrm>
          <a:prstGeom prst="roundRect">
            <a:avLst/>
          </a:prstGeom>
          <a:blipFill>
            <a:blip r:embed="rId2"/>
            <a:stretch>
              <a:fillRect/>
            </a:stretch>
          </a:blipFill>
          <a:ln w="762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076BCFE-5C10-443A-B94C-B5A294B61B65}"/>
              </a:ext>
            </a:extLst>
          </p:cNvPr>
          <p:cNvSpPr txBox="1"/>
          <p:nvPr/>
        </p:nvSpPr>
        <p:spPr>
          <a:xfrm>
            <a:off x="278824" y="1084618"/>
            <a:ext cx="10743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Pray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0078AB1-611B-448F-8574-E33FEF2B15E9}"/>
              </a:ext>
            </a:extLst>
          </p:cNvPr>
          <p:cNvSpPr txBox="1"/>
          <p:nvPr/>
        </p:nvSpPr>
        <p:spPr>
          <a:xfrm>
            <a:off x="8965908" y="1194219"/>
            <a:ext cx="259718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GB" sz="32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Good Friday</a:t>
            </a:r>
          </a:p>
        </p:txBody>
      </p:sp>
      <p:pic>
        <p:nvPicPr>
          <p:cNvPr id="9" name="Graphic 8" descr="Candle">
            <a:extLst>
              <a:ext uri="{FF2B5EF4-FFF2-40B4-BE49-F238E27FC236}">
                <a16:creationId xmlns:a16="http://schemas.microsoft.com/office/drawing/2014/main" id="{07BD440C-DB2D-4C89-B70F-04D382320EC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309699" y="1106090"/>
            <a:ext cx="584775" cy="584775"/>
          </a:xfrm>
          <a:prstGeom prst="rect">
            <a:avLst/>
          </a:prstGeom>
        </p:spPr>
      </p:pic>
      <p:sp>
        <p:nvSpPr>
          <p:cNvPr id="16" name="Action Button: Go Home 1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5D70E62E-D3B0-4C70-B936-DB6E539436D2}"/>
              </a:ext>
            </a:extLst>
          </p:cNvPr>
          <p:cNvSpPr/>
          <p:nvPr/>
        </p:nvSpPr>
        <p:spPr bwMode="auto">
          <a:xfrm>
            <a:off x="224089" y="6299599"/>
            <a:ext cx="313639" cy="34254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12422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afod">
  <a:themeElements>
    <a:clrScheme name="">
      <a:dk1>
        <a:srgbClr val="003F47"/>
      </a:dk1>
      <a:lt1>
        <a:srgbClr val="FFFFFF"/>
      </a:lt1>
      <a:dk2>
        <a:srgbClr val="047AAE"/>
      </a:dk2>
      <a:lt2>
        <a:srgbClr val="435608"/>
      </a:lt2>
      <a:accent1>
        <a:srgbClr val="98BB0E"/>
      </a:accent1>
      <a:accent2>
        <a:srgbClr val="047AAE"/>
      </a:accent2>
      <a:accent3>
        <a:srgbClr val="FFFFFF"/>
      </a:accent3>
      <a:accent4>
        <a:srgbClr val="00343B"/>
      </a:accent4>
      <a:accent5>
        <a:srgbClr val="CADAAA"/>
      </a:accent5>
      <a:accent6>
        <a:srgbClr val="036E9D"/>
      </a:accent6>
      <a:hlink>
        <a:srgbClr val="003F47"/>
      </a:hlink>
      <a:folHlink>
        <a:srgbClr val="019894"/>
      </a:folHlink>
    </a:clrScheme>
    <a:fontScheme name="Blank Presentation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3">
        <a:dk1>
          <a:srgbClr val="000000"/>
        </a:dk1>
        <a:lt1>
          <a:srgbClr val="FFFFFF"/>
        </a:lt1>
        <a:dk2>
          <a:srgbClr val="081873"/>
        </a:dk2>
        <a:lt2>
          <a:srgbClr val="E5E6C3"/>
        </a:lt2>
        <a:accent1>
          <a:srgbClr val="016889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AAB9C4"/>
        </a:accent5>
        <a:accent6>
          <a:srgbClr val="2D2D8A"/>
        </a:accent6>
        <a:hlink>
          <a:srgbClr val="B5B518"/>
        </a:hlink>
        <a:folHlink>
          <a:srgbClr val="AD42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14">
        <a:dk1>
          <a:srgbClr val="003E4E"/>
        </a:dk1>
        <a:lt1>
          <a:srgbClr val="FFFFFF"/>
        </a:lt1>
        <a:dk2>
          <a:srgbClr val="0070AD"/>
        </a:dk2>
        <a:lt2>
          <a:srgbClr val="808080"/>
        </a:lt2>
        <a:accent1>
          <a:srgbClr val="96B426"/>
        </a:accent1>
        <a:accent2>
          <a:srgbClr val="0070AD"/>
        </a:accent2>
        <a:accent3>
          <a:srgbClr val="FFFFFF"/>
        </a:accent3>
        <a:accent4>
          <a:srgbClr val="003441"/>
        </a:accent4>
        <a:accent5>
          <a:srgbClr val="C9D6AC"/>
        </a:accent5>
        <a:accent6>
          <a:srgbClr val="00659C"/>
        </a:accent6>
        <a:hlink>
          <a:srgbClr val="003E4E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6472308B02E1E4A9F4BBEA19176AB65" ma:contentTypeVersion="2968" ma:contentTypeDescription="Create a new document." ma:contentTypeScope="" ma:versionID="4acf12585948625ecb95385d84c2c571">
  <xsd:schema xmlns:xsd="http://www.w3.org/2001/XMLSchema" xmlns:xs="http://www.w3.org/2001/XMLSchema" xmlns:p="http://schemas.microsoft.com/office/2006/metadata/properties" xmlns:ns2="04672002-f21f-4240-adfb-f0b653fb6fb5" xmlns:ns3="236a9a4b-a03c-46ba-8ec6-624c184acbc6" xmlns:ns4="http://schemas.microsoft.com/sharepoint/v3/fields" xmlns:ns5="bdf04112-6931-4610-9724-cd62e91446a3" targetNamespace="http://schemas.microsoft.com/office/2006/metadata/properties" ma:root="true" ma:fieldsID="838394d209ca4919864e8e85334b9b66" ns2:_="" ns3:_="" ns4:_="" ns5:_="">
    <xsd:import namespace="04672002-f21f-4240-adfb-f0b653fb6fb5"/>
    <xsd:import namespace="236a9a4b-a03c-46ba-8ec6-624c184acbc6"/>
    <xsd:import namespace="http://schemas.microsoft.com/sharepoint/v3/fields"/>
    <xsd:import namespace="bdf04112-6931-4610-9724-cd62e91446a3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Audience"/>
                <xsd:element ref="ns3:Activity" minOccurs="0"/>
                <xsd:element ref="ns4:_Statu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DateTaken" minOccurs="0"/>
                <xsd:element ref="ns5:SharedWithUsers" minOccurs="0"/>
                <xsd:element ref="ns5:SharedWithDetails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4672002-f21f-4240-adfb-f0b653fb6fb5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6a9a4b-a03c-46ba-8ec6-624c184acbc6" elementFormDefault="qualified">
    <xsd:import namespace="http://schemas.microsoft.com/office/2006/documentManagement/types"/>
    <xsd:import namespace="http://schemas.microsoft.com/office/infopath/2007/PartnerControls"/>
    <xsd:element name="Audience" ma:index="11" ma:displayName="Audience" ma:format="Dropdown" ma:internalName="Audience">
      <xsd:simpleType>
        <xsd:restriction base="dms:Choice">
          <xsd:enumeration value="Primary"/>
          <xsd:enumeration value="11-18"/>
          <xsd:enumeration value="Both"/>
          <xsd:enumeration value="N/A"/>
        </xsd:restriction>
      </xsd:simpleType>
    </xsd:element>
    <xsd:element name="Activity" ma:index="12" nillable="true" ma:displayName="Activity" ma:default="Advent" ma:format="Dropdown" ma:internalName="Activity">
      <xsd:simpleType>
        <xsd:restriction base="dms:Choice">
          <xsd:enumeration value="Advent"/>
          <xsd:enumeration value="CAFOD Clubs"/>
          <xsd:enumeration value="Campaigns"/>
          <xsd:enumeration value="Fairtrade"/>
          <xsd:enumeration value="Faith in Action"/>
          <xsd:enumeration value="Harvest"/>
          <xsd:enumeration value="Lent"/>
          <xsd:enumeration value="Other Curriculum"/>
          <xsd:enumeration value="Prayer and Worship"/>
          <xsd:enumeration value="RE Curriculum"/>
          <xsd:enumeration value="Sport"/>
          <xsd:enumeration value="World Gifts"/>
        </xsd:restriction>
      </xsd:simpleType>
    </xsd:element>
    <xsd:element name="MediaServiceMetadata" ma:index="14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5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6" nillable="true" ma:displayName="MediaServiceAutoTags" ma:internalName="MediaServiceAutoTags" ma:readOnly="true">
      <xsd:simpleType>
        <xsd:restriction base="dms:Text"/>
      </xsd:simpleType>
    </xsd:element>
    <xsd:element name="MediaServiceOCR" ma:index="17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3" nillable="true" ma:displayName="Location" ma:internalName="MediaServiceLocation" ma:readOnly="true">
      <xsd:simpleType>
        <xsd:restriction base="dms:Text"/>
      </xsd:simpleType>
    </xsd:element>
    <xsd:element name="MediaServiceAutoKeyPoints" ma:index="2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/fields" elementFormDefault="qualified">
    <xsd:import namespace="http://schemas.microsoft.com/office/2006/documentManagement/types"/>
    <xsd:import namespace="http://schemas.microsoft.com/office/infopath/2007/PartnerControls"/>
    <xsd:element name="_Status" ma:index="13" nillable="true" ma:displayName="Status" ma:default="Not Started" ma:internalName="_Status">
      <xsd:simpleType>
        <xsd:union memberTypes="dms:Text">
          <xsd:simpleType>
            <xsd:restriction base="dms:Choice">
              <xsd:enumeration value="Not Started"/>
              <xsd:enumeration value="Draft"/>
              <xsd:enumeration value="Reviewed"/>
              <xsd:enumeration value="Scheduled"/>
              <xsd:enumeration value="Published"/>
              <xsd:enumeration value="Final"/>
              <xsd:enumeration value="Expired"/>
            </xsd:restriction>
          </xsd:simpleType>
        </xsd:un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df04112-6931-4610-9724-cd62e91446a3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 ma:displayName="Status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tivity xmlns="236a9a4b-a03c-46ba-8ec6-624c184acbc6">Lent</Activity>
    <Audience xmlns="236a9a4b-a03c-46ba-8ec6-624c184acbc6">Primary</Audience>
    <_Status xmlns="http://schemas.microsoft.com/sharepoint/v3/fields">Not Started</_Status>
    <_dlc_DocId xmlns="04672002-f21f-4240-adfb-f0b653fb6fb5">SZUU6KYVHK2A-2146017777-13792</_dlc_DocId>
    <_dlc_DocIdUrl xmlns="04672002-f21f-4240-adfb-f0b653fb6fb5">
      <Url>https://cafod365.sharepoint.com/sites/int/Education/_layouts/15/DocIdRedir.aspx?ID=SZUU6KYVHK2A-2146017777-13792</Url>
      <Description>SZUU6KYVHK2A-2146017777-13792</Description>
    </_dlc_DocIdUrl>
  </documentManagement>
</p:properties>
</file>

<file path=customXml/itemProps1.xml><?xml version="1.0" encoding="utf-8"?>
<ds:datastoreItem xmlns:ds="http://schemas.openxmlformats.org/officeDocument/2006/customXml" ds:itemID="{807F0F52-4B55-4BB2-81AF-C9A46F22E3F6}">
  <ds:schemaRefs>
    <ds:schemaRef ds:uri="http://schemas.microsoft.com/sharepoint/events"/>
  </ds:schemaRefs>
</ds:datastoreItem>
</file>

<file path=customXml/itemProps2.xml><?xml version="1.0" encoding="utf-8"?>
<ds:datastoreItem xmlns:ds="http://schemas.openxmlformats.org/officeDocument/2006/customXml" ds:itemID="{C7A507F6-5514-43ED-AAFB-A5447D28F3E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1C75BE3-C5A8-4CB1-BC4E-DC63E04F15E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4672002-f21f-4240-adfb-f0b653fb6fb5"/>
    <ds:schemaRef ds:uri="236a9a4b-a03c-46ba-8ec6-624c184acbc6"/>
    <ds:schemaRef ds:uri="http://schemas.microsoft.com/sharepoint/v3/fields"/>
    <ds:schemaRef ds:uri="bdf04112-6931-4610-9724-cd62e91446a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4.xml><?xml version="1.0" encoding="utf-8"?>
<ds:datastoreItem xmlns:ds="http://schemas.openxmlformats.org/officeDocument/2006/customXml" ds:itemID="{F1501A58-89AE-42D1-85E3-76E31534EE98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04672002-f21f-4240-adfb-f0b653fb6fb5"/>
    <ds:schemaRef ds:uri="236a9a4b-a03c-46ba-8ec6-624c184acbc6"/>
    <ds:schemaRef ds:uri="http://purl.org/dc/terms/"/>
    <ds:schemaRef ds:uri="bdf04112-6931-4610-9724-cd62e91446a3"/>
    <ds:schemaRef ds:uri="http://schemas.microsoft.com/sharepoint/v3/field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11624</TotalTime>
  <Words>1934</Words>
  <Application>Microsoft Office PowerPoint</Application>
  <PresentationFormat>Widescreen</PresentationFormat>
  <Paragraphs>285</Paragraphs>
  <Slides>34</Slides>
  <Notes>2</Notes>
  <HiddenSlides>0</HiddenSlides>
  <MMClips>5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43" baseType="lpstr">
      <vt:lpstr>Arial</vt:lpstr>
      <vt:lpstr>Arial Black</vt:lpstr>
      <vt:lpstr>Calibri</vt:lpstr>
      <vt:lpstr>Montserrat Alternates</vt:lpstr>
      <vt:lpstr>Segoe UI</vt:lpstr>
      <vt:lpstr>Times</vt:lpstr>
      <vt:lpstr>Times New Roman</vt:lpstr>
      <vt:lpstr>Verdana</vt:lpstr>
      <vt:lpstr>cafod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>CAFOD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Patrick Dean</dc:creator>
  <cp:keywords/>
  <dc:description/>
  <cp:lastModifiedBy>Ursula Clark</cp:lastModifiedBy>
  <cp:revision>50</cp:revision>
  <cp:lastPrinted>2007-05-25T15:49:55Z</cp:lastPrinted>
  <dcterms:created xsi:type="dcterms:W3CDTF">2019-11-08T11:27:34Z</dcterms:created>
  <dcterms:modified xsi:type="dcterms:W3CDTF">2021-02-04T14:19:53Z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0x01010096472308B02E1E4A9F4BBEA19176AB65</vt:lpwstr>
  </property>
  <property fmtid="{D5CDD505-2E9C-101B-9397-08002B2CF9AE}" pid="3" name="_dlc_DocIdItemGuid">
    <vt:lpwstr>ca90020f-5286-49ca-a4ac-d9e8d01a3110</vt:lpwstr>
  </property>
</Properties>
</file>